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Advent Pro SemiBold"/>
      <p:regular r:id="rId14"/>
      <p:bold r:id="rId15"/>
      <p:italic r:id="rId16"/>
      <p:boldItalic r:id="rId17"/>
    </p:embeddedFont>
    <p:embeddedFont>
      <p:font typeface="Fira Sans Extra Condensed Medium"/>
      <p:regular r:id="rId18"/>
      <p:bold r:id="rId19"/>
      <p:italic r:id="rId20"/>
      <p:boldItalic r:id="rId21"/>
    </p:embeddedFont>
    <p:embeddedFont>
      <p:font typeface="Fira Sans Condensed Medium"/>
      <p:regular r:id="rId22"/>
      <p:bold r:id="rId23"/>
      <p:italic r:id="rId24"/>
      <p:boldItalic r:id="rId25"/>
    </p:embeddedFont>
    <p:embeddedFont>
      <p:font typeface="Maven Pro"/>
      <p:regular r:id="rId26"/>
      <p:bold r:id="rId27"/>
    </p:embeddedFont>
    <p:embeddedFont>
      <p:font typeface="Share Tech"/>
      <p:regular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FiraSansExtraCondensedMedium-italic.fntdata"/><Relationship Id="rId22" Type="http://schemas.openxmlformats.org/officeDocument/2006/relationships/font" Target="fonts/FiraSansCondensedMedium-regular.fntdata"/><Relationship Id="rId21" Type="http://schemas.openxmlformats.org/officeDocument/2006/relationships/font" Target="fonts/FiraSansExtraCondensedMedium-boldItalic.fntdata"/><Relationship Id="rId24" Type="http://schemas.openxmlformats.org/officeDocument/2006/relationships/font" Target="fonts/FiraSansCondensedMedium-italic.fntdata"/><Relationship Id="rId23" Type="http://schemas.openxmlformats.org/officeDocument/2006/relationships/font" Target="fonts/FiraSansCondensedMedium-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avenPro-regular.fntdata"/><Relationship Id="rId25" Type="http://schemas.openxmlformats.org/officeDocument/2006/relationships/font" Target="fonts/FiraSansCondensedMedium-boldItalic.fntdata"/><Relationship Id="rId28" Type="http://schemas.openxmlformats.org/officeDocument/2006/relationships/font" Target="fonts/ShareTech-regular.fntdata"/><Relationship Id="rId27" Type="http://schemas.openxmlformats.org/officeDocument/2006/relationships/font" Target="fonts/MavenPro-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font" Target="fonts/AdventProSemiBold-bold.fntdata"/><Relationship Id="rId14" Type="http://schemas.openxmlformats.org/officeDocument/2006/relationships/font" Target="fonts/AdventProSemiBold-regular.fntdata"/><Relationship Id="rId17" Type="http://schemas.openxmlformats.org/officeDocument/2006/relationships/font" Target="fonts/AdventProSemiBold-boldItalic.fntdata"/><Relationship Id="rId16" Type="http://schemas.openxmlformats.org/officeDocument/2006/relationships/font" Target="fonts/AdventProSemiBold-italic.fntdata"/><Relationship Id="rId19" Type="http://schemas.openxmlformats.org/officeDocument/2006/relationships/font" Target="fonts/FiraSansExtraCondensedMedium-bold.fntdata"/><Relationship Id="rId18" Type="http://schemas.openxmlformats.org/officeDocument/2006/relationships/font" Target="fonts/FiraSansExtraCondensedMedium-regular.fntdata"/></Relationships>
</file>

<file path=ppt/media/image1.png>
</file>

<file path=ppt/media/image2.png>
</file>

<file path=ppt/media/image3.png>
</file>

<file path=ppt/media/image4.png>
</file>

<file path=ppt/media/image5.gi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9" name="Google Shape;42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2b8fc30b591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1" name="Google Shape;451;g2b8fc30b591_1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419100" lvl="0" marL="457200" rtl="0" algn="l">
              <a:lnSpc>
                <a:spcPct val="115000"/>
              </a:lnSpc>
              <a:spcBef>
                <a:spcPts val="0"/>
              </a:spcBef>
              <a:spcAft>
                <a:spcPts val="0"/>
              </a:spcAft>
              <a:buClr>
                <a:schemeClr val="dk1"/>
              </a:buClr>
              <a:buSzPts val="3000"/>
              <a:buFont typeface="Times New Roman"/>
              <a:buChar char="-"/>
            </a:pPr>
            <a:r>
              <a:rPr lang="en" sz="3000">
                <a:solidFill>
                  <a:schemeClr val="dk1"/>
                </a:solidFill>
                <a:latin typeface="Times New Roman"/>
                <a:ea typeface="Times New Roman"/>
                <a:cs typeface="Times New Roman"/>
                <a:sym typeface="Times New Roman"/>
              </a:rPr>
              <a:t>Mapped the color coding from 0 - 31</a:t>
            </a:r>
            <a:endParaRPr sz="3000">
              <a:solidFill>
                <a:schemeClr val="dk1"/>
              </a:solidFill>
              <a:latin typeface="Times New Roman"/>
              <a:ea typeface="Times New Roman"/>
              <a:cs typeface="Times New Roman"/>
              <a:sym typeface="Times New Roman"/>
            </a:endParaRPr>
          </a:p>
          <a:p>
            <a:pPr indent="-419100" lvl="0" marL="457200" rtl="0" algn="l">
              <a:lnSpc>
                <a:spcPct val="115000"/>
              </a:lnSpc>
              <a:spcBef>
                <a:spcPts val="0"/>
              </a:spcBef>
              <a:spcAft>
                <a:spcPts val="0"/>
              </a:spcAft>
              <a:buClr>
                <a:schemeClr val="dk1"/>
              </a:buClr>
              <a:buSzPts val="3000"/>
              <a:buFont typeface="Times New Roman"/>
              <a:buChar char="-"/>
            </a:pPr>
            <a:r>
              <a:rPr lang="en" sz="3000">
                <a:solidFill>
                  <a:schemeClr val="dk1"/>
                </a:solidFill>
                <a:latin typeface="Times New Roman"/>
                <a:ea typeface="Times New Roman"/>
                <a:cs typeface="Times New Roman"/>
                <a:sym typeface="Times New Roman"/>
              </a:rPr>
              <a:t>Replaced the unique user_id string with numbers starting from 1 and made the timestamp as index for better navigation based on days.</a:t>
            </a:r>
            <a:endParaRPr sz="3000">
              <a:solidFill>
                <a:schemeClr val="dk1"/>
              </a:solidFill>
              <a:latin typeface="Times New Roman"/>
              <a:ea typeface="Times New Roman"/>
              <a:cs typeface="Times New Roman"/>
              <a:sym typeface="Times New Roman"/>
            </a:endParaRPr>
          </a:p>
          <a:p>
            <a:pPr indent="-419100" lvl="0" marL="457200" rtl="0" algn="l">
              <a:lnSpc>
                <a:spcPct val="115000"/>
              </a:lnSpc>
              <a:spcBef>
                <a:spcPts val="0"/>
              </a:spcBef>
              <a:spcAft>
                <a:spcPts val="0"/>
              </a:spcAft>
              <a:buClr>
                <a:schemeClr val="dk1"/>
              </a:buClr>
              <a:buSzPts val="3000"/>
              <a:buFont typeface="Times New Roman"/>
              <a:buChar char="-"/>
            </a:pPr>
            <a:r>
              <a:rPr lang="en" sz="3000">
                <a:solidFill>
                  <a:schemeClr val="dk1"/>
                </a:solidFill>
                <a:latin typeface="Times New Roman"/>
                <a:ea typeface="Times New Roman"/>
                <a:cs typeface="Times New Roman"/>
                <a:sym typeface="Times New Roman"/>
              </a:rPr>
              <a:t>This reduced our parquet files from 13.4 GB to 2.39GB which reduced the processing time for all analysis by a considerable amount.</a:t>
            </a:r>
            <a:endParaRPr sz="3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3000">
                <a:solidFill>
                  <a:schemeClr val="dk1"/>
                </a:solidFill>
                <a:latin typeface="Times New Roman"/>
                <a:ea typeface="Times New Roman"/>
                <a:cs typeface="Times New Roman"/>
                <a:sym typeface="Times New Roman"/>
              </a:rPr>
              <a:t>- Emphasize how reducing file size and improving data structure can significantly enhance processing efficiency and speed.</a:t>
            </a:r>
            <a:endParaRPr sz="3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3000">
                <a:solidFill>
                  <a:schemeClr val="dk1"/>
                </a:solidFill>
                <a:latin typeface="Times New Roman"/>
                <a:ea typeface="Times New Roman"/>
                <a:cs typeface="Times New Roman"/>
                <a:sym typeface="Times New Roman"/>
              </a:rPr>
              <a:t>- how mapping the color coding to a limited range (0-31) reduced the complexity and size of the data.</a:t>
            </a:r>
            <a:endParaRPr sz="3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3000">
                <a:solidFill>
                  <a:schemeClr val="dk1"/>
                </a:solidFill>
                <a:latin typeface="Times New Roman"/>
                <a:ea typeface="Times New Roman"/>
                <a:cs typeface="Times New Roman"/>
                <a:sym typeface="Times New Roman"/>
              </a:rPr>
              <a:t>- User ID Replacement: Explain the decision to replace verbose `user_id` strings with sequential numbers, simplifying data handling and reducing space.</a:t>
            </a:r>
            <a:endParaRPr sz="3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3000">
                <a:solidFill>
                  <a:schemeClr val="dk1"/>
                </a:solidFill>
                <a:latin typeface="Times New Roman"/>
                <a:ea typeface="Times New Roman"/>
                <a:cs typeface="Times New Roman"/>
                <a:sym typeface="Times New Roman"/>
              </a:rPr>
              <a:t>- Timestamp Indexing: Highlight how using timestamps as indexes improved the navigability of the dataset, making it easier to perform time-based analyses.</a:t>
            </a:r>
            <a:endParaRPr sz="3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3000">
              <a:solidFill>
                <a:schemeClr val="dk1"/>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30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9" name="Google Shape;45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93" name="Google Shape;49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800"/>
              <a:buFont typeface="Arial"/>
              <a:buNone/>
            </a:pPr>
            <a:r>
              <a:rPr lang="en" sz="1500">
                <a:solidFill>
                  <a:schemeClr val="dk1"/>
                </a:solidFill>
                <a:latin typeface="Times New Roman"/>
                <a:ea typeface="Times New Roman"/>
                <a:cs typeface="Times New Roman"/>
                <a:sym typeface="Times New Roman"/>
              </a:rPr>
              <a:t>Noticed a few pixel placements having more than 2 arguments. </a:t>
            </a:r>
            <a:endParaRPr sz="15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800"/>
              <a:buFont typeface="Arial"/>
              <a:buNone/>
            </a:pPr>
            <a:r>
              <a:t/>
            </a:r>
            <a:endParaRPr sz="15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800"/>
              <a:buFont typeface="Arial"/>
              <a:buNone/>
            </a:pPr>
            <a:r>
              <a:rPr lang="en" sz="1500">
                <a:solidFill>
                  <a:schemeClr val="dk1"/>
                </a:solidFill>
                <a:latin typeface="Times New Roman"/>
                <a:ea typeface="Times New Roman"/>
                <a:cs typeface="Times New Roman"/>
                <a:sym typeface="Times New Roman"/>
              </a:rPr>
              <a:t>Circle arguments</a:t>
            </a:r>
            <a:endParaRPr sz="15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800"/>
              <a:buFont typeface="Arial"/>
              <a:buNone/>
            </a:pPr>
            <a:r>
              <a:rPr lang="en" sz="1500">
                <a:solidFill>
                  <a:schemeClr val="dk1"/>
                </a:solidFill>
                <a:latin typeface="Times New Roman"/>
                <a:ea typeface="Times New Roman"/>
                <a:cs typeface="Times New Roman"/>
                <a:sym typeface="Times New Roman"/>
              </a:rPr>
              <a:t>Rectangle arguments</a:t>
            </a:r>
            <a:endParaRPr sz="15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800"/>
              <a:buFont typeface="Arial"/>
              <a:buNone/>
            </a:pPr>
            <a:r>
              <a:t/>
            </a:r>
            <a:endParaRPr sz="15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800"/>
              <a:buFont typeface="Arial"/>
              <a:buNone/>
            </a:pPr>
            <a:r>
              <a:rPr lang="en" sz="1500">
                <a:solidFill>
                  <a:schemeClr val="dk1"/>
                </a:solidFill>
                <a:latin typeface="Times New Roman"/>
                <a:ea typeface="Times New Roman"/>
                <a:cs typeface="Times New Roman"/>
                <a:sym typeface="Times New Roman"/>
              </a:rPr>
              <a:t>Such as Circle , rectangles and categorized them as admins</a:t>
            </a:r>
            <a:endParaRPr sz="15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800"/>
              <a:buFont typeface="Arial"/>
              <a:buNone/>
            </a:pPr>
            <a:r>
              <a:t/>
            </a:r>
            <a:endParaRPr sz="15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800"/>
              <a:buFont typeface="Arial"/>
              <a:buNone/>
            </a:pPr>
            <a:r>
              <a:rPr lang="en" sz="1500">
                <a:solidFill>
                  <a:schemeClr val="dk1"/>
                </a:solidFill>
                <a:latin typeface="Times New Roman"/>
                <a:ea typeface="Times New Roman"/>
                <a:cs typeface="Times New Roman"/>
                <a:sym typeface="Times New Roman"/>
              </a:rPr>
              <a:t>As only they have the ability to placed circles and rectangle in the canvas to overwrite offensive artwork.</a:t>
            </a:r>
            <a:endParaRPr sz="15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800"/>
              <a:buFont typeface="Arial"/>
              <a:buNone/>
            </a:pPr>
            <a:r>
              <a:t/>
            </a:r>
            <a:endParaRPr sz="1500">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0" name="Google Shape;52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2b8a374362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6" name="Google Shape;526;g2b8a3743622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800"/>
              <a:buFont typeface="Arial"/>
              <a:buNone/>
            </a:pPr>
            <a:r>
              <a:rPr b="1" lang="en" sz="1200">
                <a:solidFill>
                  <a:schemeClr val="dk1"/>
                </a:solidFill>
                <a:latin typeface="Maven Pro"/>
                <a:ea typeface="Maven Pro"/>
                <a:cs typeface="Maven Pro"/>
                <a:sym typeface="Maven Pro"/>
              </a:rPr>
              <a:t>Based on more research from previous year r/place events we came to know about passionate redditors who placed more than 300-400 pixels throughout the event.</a:t>
            </a:r>
            <a:endParaRPr b="1" sz="1200">
              <a:solidFill>
                <a:schemeClr val="dk1"/>
              </a:solidFill>
              <a:latin typeface="Maven Pro"/>
              <a:ea typeface="Maven Pro"/>
              <a:cs typeface="Maven Pro"/>
              <a:sym typeface="Maven Pro"/>
            </a:endParaRPr>
          </a:p>
          <a:p>
            <a:pPr indent="0" lvl="0" marL="0" rtl="0" algn="l">
              <a:spcBef>
                <a:spcPts val="0"/>
              </a:spcBef>
              <a:spcAft>
                <a:spcPts val="0"/>
              </a:spcAft>
              <a:buClr>
                <a:schemeClr val="dk1"/>
              </a:buClr>
              <a:buSzPts val="1800"/>
              <a:buFont typeface="Arial"/>
              <a:buNone/>
            </a:pPr>
            <a:r>
              <a:t/>
            </a:r>
            <a:endParaRPr b="1" sz="1200">
              <a:solidFill>
                <a:schemeClr val="dk1"/>
              </a:solidFill>
              <a:latin typeface="Maven Pro"/>
              <a:ea typeface="Maven Pro"/>
              <a:cs typeface="Maven Pro"/>
              <a:sym typeface="Maven Pro"/>
            </a:endParaRPr>
          </a:p>
          <a:p>
            <a:pPr indent="0" lvl="0" marL="0" rtl="0" algn="l">
              <a:spcBef>
                <a:spcPts val="0"/>
              </a:spcBef>
              <a:spcAft>
                <a:spcPts val="0"/>
              </a:spcAft>
              <a:buClr>
                <a:schemeClr val="dk1"/>
              </a:buClr>
              <a:buSzPts val="1800"/>
              <a:buFont typeface="Arial"/>
              <a:buNone/>
            </a:pPr>
            <a:r>
              <a:rPr b="1" lang="en" sz="1200">
                <a:solidFill>
                  <a:schemeClr val="dk1"/>
                </a:solidFill>
                <a:latin typeface="Maven Pro"/>
                <a:ea typeface="Maven Pro"/>
                <a:cs typeface="Maven Pro"/>
                <a:sym typeface="Maven Pro"/>
              </a:rPr>
              <a:t>Hence,  We considered </a:t>
            </a:r>
            <a:endParaRPr b="1" sz="1200">
              <a:solidFill>
                <a:schemeClr val="dk1"/>
              </a:solidFill>
              <a:latin typeface="Maven Pro"/>
              <a:ea typeface="Maven Pro"/>
              <a:cs typeface="Maven Pro"/>
              <a:sym typeface="Maven Pro"/>
            </a:endParaRPr>
          </a:p>
          <a:p>
            <a:pPr indent="0" lvl="0" marL="0" rtl="0" algn="l">
              <a:spcBef>
                <a:spcPts val="0"/>
              </a:spcBef>
              <a:spcAft>
                <a:spcPts val="0"/>
              </a:spcAft>
              <a:buClr>
                <a:schemeClr val="dk1"/>
              </a:buClr>
              <a:buSzPts val="1800"/>
              <a:buFont typeface="Arial"/>
              <a:buNone/>
            </a:pPr>
            <a:r>
              <a:t/>
            </a:r>
            <a:endParaRPr b="1" sz="1200">
              <a:solidFill>
                <a:schemeClr val="dk1"/>
              </a:solidFill>
              <a:latin typeface="Maven Pro"/>
              <a:ea typeface="Maven Pro"/>
              <a:cs typeface="Maven Pro"/>
              <a:sym typeface="Maven Pro"/>
            </a:endParaRPr>
          </a:p>
          <a:p>
            <a:pPr indent="0" lvl="0" marL="0" rtl="0" algn="l">
              <a:spcBef>
                <a:spcPts val="0"/>
              </a:spcBef>
              <a:spcAft>
                <a:spcPts val="0"/>
              </a:spcAft>
              <a:buClr>
                <a:schemeClr val="dk1"/>
              </a:buClr>
              <a:buSzPts val="1800"/>
              <a:buFont typeface="Arial"/>
              <a:buNone/>
            </a:pPr>
            <a:r>
              <a:rPr b="1" lang="en" sz="1200">
                <a:solidFill>
                  <a:schemeClr val="dk1"/>
                </a:solidFill>
                <a:latin typeface="Maven Pro"/>
                <a:ea typeface="Maven Pro"/>
                <a:cs typeface="Maven Pro"/>
                <a:sym typeface="Maven Pro"/>
              </a:rPr>
              <a:t>Max pixels per hour = 60/4 = 15 pixels</a:t>
            </a:r>
            <a:endParaRPr b="1" sz="1200">
              <a:solidFill>
                <a:schemeClr val="dk1"/>
              </a:solidFill>
              <a:latin typeface="Maven Pro"/>
              <a:ea typeface="Maven Pro"/>
              <a:cs typeface="Maven Pro"/>
              <a:sym typeface="Maven Pro"/>
            </a:endParaRPr>
          </a:p>
          <a:p>
            <a:pPr indent="0" lvl="0" marL="0" rtl="0" algn="l">
              <a:spcBef>
                <a:spcPts val="0"/>
              </a:spcBef>
              <a:spcAft>
                <a:spcPts val="0"/>
              </a:spcAft>
              <a:buClr>
                <a:schemeClr val="dk1"/>
              </a:buClr>
              <a:buSzPts val="1800"/>
              <a:buFont typeface="Arial"/>
              <a:buNone/>
            </a:pPr>
            <a:r>
              <a:t/>
            </a:r>
            <a:endParaRPr b="1" sz="1200">
              <a:solidFill>
                <a:schemeClr val="dk1"/>
              </a:solidFill>
              <a:latin typeface="Maven Pro"/>
              <a:ea typeface="Maven Pro"/>
              <a:cs typeface="Maven Pro"/>
              <a:sym typeface="Maven Pro"/>
            </a:endParaRPr>
          </a:p>
          <a:p>
            <a:pPr indent="0" lvl="0" marL="0" rtl="0" algn="l">
              <a:spcBef>
                <a:spcPts val="0"/>
              </a:spcBef>
              <a:spcAft>
                <a:spcPts val="0"/>
              </a:spcAft>
              <a:buClr>
                <a:schemeClr val="dk1"/>
              </a:buClr>
              <a:buSzPts val="1800"/>
              <a:buFont typeface="Arial"/>
              <a:buNone/>
            </a:pPr>
            <a:r>
              <a:rPr b="1" lang="en" sz="1200">
                <a:solidFill>
                  <a:schemeClr val="dk1"/>
                </a:solidFill>
                <a:latin typeface="Maven Pro"/>
                <a:ea typeface="Maven Pro"/>
                <a:cs typeface="Maven Pro"/>
                <a:sym typeface="Maven Pro"/>
              </a:rPr>
              <a:t>Total pixels = 12(Hours active) x 15(pixels per hour) x 5 (days)</a:t>
            </a:r>
            <a:endParaRPr b="1" sz="1200">
              <a:solidFill>
                <a:schemeClr val="dk1"/>
              </a:solidFill>
              <a:latin typeface="Maven Pro"/>
              <a:ea typeface="Maven Pro"/>
              <a:cs typeface="Maven Pro"/>
              <a:sym typeface="Maven Pro"/>
            </a:endParaRPr>
          </a:p>
          <a:p>
            <a:pPr indent="0" lvl="0" marL="0" rtl="0" algn="l">
              <a:spcBef>
                <a:spcPts val="0"/>
              </a:spcBef>
              <a:spcAft>
                <a:spcPts val="0"/>
              </a:spcAft>
              <a:buClr>
                <a:schemeClr val="dk1"/>
              </a:buClr>
              <a:buSzPts val="1800"/>
              <a:buFont typeface="Arial"/>
              <a:buNone/>
            </a:pPr>
            <a:r>
              <a:t/>
            </a:r>
            <a:endParaRPr b="1" sz="1200">
              <a:solidFill>
                <a:schemeClr val="dk1"/>
              </a:solidFill>
              <a:latin typeface="Maven Pro"/>
              <a:ea typeface="Maven Pro"/>
              <a:cs typeface="Maven Pro"/>
              <a:sym typeface="Maven Pro"/>
            </a:endParaRPr>
          </a:p>
          <a:p>
            <a:pPr indent="0" lvl="0" marL="0" rtl="0" algn="l">
              <a:spcBef>
                <a:spcPts val="0"/>
              </a:spcBef>
              <a:spcAft>
                <a:spcPts val="0"/>
              </a:spcAft>
              <a:buClr>
                <a:schemeClr val="dk1"/>
              </a:buClr>
              <a:buSzPts val="1800"/>
              <a:buFont typeface="Arial"/>
              <a:buNone/>
            </a:pPr>
            <a:r>
              <a:rPr b="1" lang="en" sz="1200">
                <a:solidFill>
                  <a:schemeClr val="dk1"/>
                </a:solidFill>
                <a:latin typeface="Maven Pro"/>
                <a:ea typeface="Maven Pro"/>
                <a:cs typeface="Maven Pro"/>
                <a:sym typeface="Maven Pro"/>
              </a:rPr>
              <a:t>= 900.</a:t>
            </a:r>
            <a:endParaRPr b="1" sz="1200">
              <a:solidFill>
                <a:schemeClr val="dk1"/>
              </a:solidFill>
              <a:latin typeface="Maven Pro"/>
              <a:ea typeface="Maven Pro"/>
              <a:cs typeface="Maven Pro"/>
              <a:sym typeface="Maven Pro"/>
            </a:endParaRPr>
          </a:p>
          <a:p>
            <a:pPr indent="0" lvl="0" marL="0" rtl="0" algn="l">
              <a:spcBef>
                <a:spcPts val="0"/>
              </a:spcBef>
              <a:spcAft>
                <a:spcPts val="0"/>
              </a:spcAft>
              <a:buClr>
                <a:schemeClr val="dk1"/>
              </a:buClr>
              <a:buSzPts val="1800"/>
              <a:buFont typeface="Arial"/>
              <a:buNone/>
            </a:pPr>
            <a:r>
              <a:t/>
            </a:r>
            <a:endParaRPr b="1" sz="1200">
              <a:solidFill>
                <a:schemeClr val="dk1"/>
              </a:solidFill>
              <a:latin typeface="Maven Pro"/>
              <a:ea typeface="Maven Pro"/>
              <a:cs typeface="Maven Pro"/>
              <a:sym typeface="Maven Pro"/>
            </a:endParaRPr>
          </a:p>
          <a:p>
            <a:pPr indent="0" lvl="0" marL="0" rtl="0" algn="l">
              <a:spcBef>
                <a:spcPts val="0"/>
              </a:spcBef>
              <a:spcAft>
                <a:spcPts val="0"/>
              </a:spcAft>
              <a:buClr>
                <a:schemeClr val="dk1"/>
              </a:buClr>
              <a:buSzPts val="1800"/>
              <a:buFont typeface="Arial"/>
              <a:buNone/>
            </a:pPr>
            <a:r>
              <a:rPr b="1" lang="en" sz="1200">
                <a:solidFill>
                  <a:schemeClr val="dk1"/>
                </a:solidFill>
                <a:latin typeface="Maven Pro"/>
                <a:ea typeface="Maven Pro"/>
                <a:cs typeface="Maven Pro"/>
                <a:sym typeface="Maven Pro"/>
              </a:rPr>
              <a:t>Considered 450 pixels as human limit and anything above that is most likely a bot. </a:t>
            </a:r>
            <a:endParaRPr b="1" sz="1200">
              <a:solidFill>
                <a:schemeClr val="dk1"/>
              </a:solidFill>
              <a:latin typeface="Maven Pro"/>
              <a:ea typeface="Maven Pro"/>
              <a:cs typeface="Maven Pro"/>
              <a:sym typeface="Maven Pro"/>
            </a:endParaRPr>
          </a:p>
          <a:p>
            <a:pPr indent="0" lvl="0" marL="0" rtl="0" algn="l">
              <a:lnSpc>
                <a:spcPct val="100000"/>
              </a:lnSpc>
              <a:spcBef>
                <a:spcPts val="0"/>
              </a:spcBef>
              <a:spcAft>
                <a:spcPts val="0"/>
              </a:spcAft>
              <a:buSzPts val="1100"/>
              <a:buNone/>
            </a:pPr>
            <a:r>
              <a:t/>
            </a:r>
            <a:endParaRPr b="1">
              <a:solidFill>
                <a:schemeClr val="dk1"/>
              </a:solidFill>
            </a:endParaRPr>
          </a:p>
          <a:p>
            <a:pPr indent="0" lvl="0" marL="0" rtl="0" algn="l">
              <a:lnSpc>
                <a:spcPct val="100000"/>
              </a:lnSpc>
              <a:spcBef>
                <a:spcPts val="0"/>
              </a:spcBef>
              <a:spcAft>
                <a:spcPts val="0"/>
              </a:spcAft>
              <a:buSzPts val="1100"/>
              <a:buNone/>
            </a:pPr>
            <a:r>
              <a:rPr b="1" lang="en">
                <a:solidFill>
                  <a:schemeClr val="dk1"/>
                </a:solidFill>
              </a:rPr>
              <a:t>There could have been verified bots as well as unverified bots could only place 360 pixels throughout the event.</a:t>
            </a:r>
            <a:endParaRPr b="1">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b8ef629181_7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3" name="Google Shape;553;g2b8ef629181_7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3600">
                <a:solidFill>
                  <a:schemeClr val="dk1"/>
                </a:solidFill>
                <a:latin typeface="Times New Roman"/>
                <a:ea typeface="Times New Roman"/>
                <a:cs typeface="Times New Roman"/>
                <a:sym typeface="Times New Roman"/>
              </a:rPr>
              <a:t>Reddit's r/Place event has </a:t>
            </a:r>
            <a:r>
              <a:rPr lang="en" sz="3600">
                <a:solidFill>
                  <a:schemeClr val="dk1"/>
                </a:solidFill>
                <a:latin typeface="Times New Roman"/>
                <a:ea typeface="Times New Roman"/>
                <a:cs typeface="Times New Roman"/>
                <a:sym typeface="Times New Roman"/>
              </a:rPr>
              <a:t>ended </a:t>
            </a:r>
            <a:r>
              <a:rPr lang="en" sz="3600">
                <a:solidFill>
                  <a:schemeClr val="dk1"/>
                </a:solidFill>
                <a:latin typeface="Times New Roman"/>
                <a:ea typeface="Times New Roman"/>
                <a:cs typeface="Times New Roman"/>
                <a:sym typeface="Times New Roman"/>
              </a:rPr>
              <a:t>where the mods behind it have changed every color to white. Apparently a huge chunk of what was going on was bots, because many areas instantly turned white as all the programs running to keep places intact ended up </a:t>
            </a:r>
            <a:r>
              <a:rPr lang="en" sz="3600">
                <a:solidFill>
                  <a:schemeClr val="dk1"/>
                </a:solidFill>
                <a:latin typeface="Times New Roman"/>
                <a:ea typeface="Times New Roman"/>
                <a:cs typeface="Times New Roman"/>
                <a:sym typeface="Times New Roman"/>
              </a:rPr>
              <a:t>instantly</a:t>
            </a:r>
            <a:r>
              <a:rPr lang="en" sz="3600">
                <a:solidFill>
                  <a:schemeClr val="dk1"/>
                </a:solidFill>
                <a:latin typeface="Times New Roman"/>
                <a:ea typeface="Times New Roman"/>
                <a:cs typeface="Times New Roman"/>
                <a:sym typeface="Times New Roman"/>
              </a:rPr>
              <a:t> turning them white instead! Now the entire thing is slowly being wiped out as people have only one choice remaining in their color picking. This is a canvas of the timestamps of bot placements. Since it is of the last day, it is mostly white</a:t>
            </a:r>
            <a:endParaRPr sz="36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2b8fc30b591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9" name="Google Shape;559;g2b8fc30b591_2_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3600">
                <a:solidFill>
                  <a:schemeClr val="dk1"/>
                </a:solidFill>
                <a:latin typeface="Times New Roman"/>
                <a:ea typeface="Times New Roman"/>
                <a:cs typeface="Times New Roman"/>
                <a:sym typeface="Times New Roman"/>
              </a:rPr>
              <a:t>Reddit's r/Place event has ended where the mods behind it have changed every color to white. Apparently a huge chunk of what was going on was bots, because many areas instantly turned white as all the programs running to keep places intact ended up instantly turning them white instead! Now the entire thing is slowly being wiped out as people have only one choice remaining in their color picking. This is a canvas of the timestamps of bot placements. Since it is of the last day, it is mostly white</a:t>
            </a:r>
            <a:endParaRPr sz="36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5" name="Google Shape;565;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561650" y="751888"/>
            <a:ext cx="60207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solidFill>
                  <a:schemeClr val="lt1"/>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2"/>
          <p:cNvSpPr txBox="1"/>
          <p:nvPr>
            <p:ph idx="1" type="subTitle"/>
          </p:nvPr>
        </p:nvSpPr>
        <p:spPr>
          <a:xfrm>
            <a:off x="2924250" y="2804488"/>
            <a:ext cx="32955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2"/>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 name="Google Shape;17;p2"/>
          <p:cNvGrpSpPr/>
          <p:nvPr/>
        </p:nvGrpSpPr>
        <p:grpSpPr>
          <a:xfrm>
            <a:off x="8263682" y="-434366"/>
            <a:ext cx="188886" cy="1181532"/>
            <a:chOff x="2877432" y="975334"/>
            <a:chExt cx="188886" cy="1181532"/>
          </a:xfrm>
        </p:grpSpPr>
        <p:sp>
          <p:nvSpPr>
            <p:cNvPr id="18" name="Google Shape;18;p2"/>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 name="Google Shape;21;p2"/>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 name="Google Shape;22;p2"/>
          <p:cNvGrpSpPr/>
          <p:nvPr/>
        </p:nvGrpSpPr>
        <p:grpSpPr>
          <a:xfrm>
            <a:off x="3090746" y="-533657"/>
            <a:ext cx="98059" cy="1147595"/>
            <a:chOff x="3347921" y="16006"/>
            <a:chExt cx="98059" cy="1147595"/>
          </a:xfrm>
        </p:grpSpPr>
        <p:sp>
          <p:nvSpPr>
            <p:cNvPr id="23" name="Google Shape;23;p2"/>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8" name="Google Shape;28;p2"/>
          <p:cNvGrpSpPr/>
          <p:nvPr/>
        </p:nvGrpSpPr>
        <p:grpSpPr>
          <a:xfrm>
            <a:off x="250617" y="2402301"/>
            <a:ext cx="188650" cy="2468355"/>
            <a:chOff x="250617" y="2402301"/>
            <a:chExt cx="188650" cy="2468355"/>
          </a:xfrm>
        </p:grpSpPr>
        <p:sp>
          <p:nvSpPr>
            <p:cNvPr id="29" name="Google Shape;29;p2"/>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 name="Google Shape;33;p2"/>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65" name="Shape 165"/>
        <p:cNvGrpSpPr/>
        <p:nvPr/>
      </p:nvGrpSpPr>
      <p:grpSpPr>
        <a:xfrm>
          <a:off x="0" y="0"/>
          <a:ext cx="0" cy="0"/>
          <a:chOff x="0" y="0"/>
          <a:chExt cx="0" cy="0"/>
        </a:xfrm>
      </p:grpSpPr>
      <p:sp>
        <p:nvSpPr>
          <p:cNvPr id="166" name="Google Shape;166;p11"/>
          <p:cNvSpPr txBox="1"/>
          <p:nvPr>
            <p:ph type="title"/>
          </p:nvPr>
        </p:nvSpPr>
        <p:spPr>
          <a:xfrm>
            <a:off x="2037000" y="1496400"/>
            <a:ext cx="5070000" cy="215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72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67" name="Google Shape;167;p11"/>
          <p:cNvSpPr/>
          <p:nvPr/>
        </p:nvSpPr>
        <p:spPr>
          <a:xfrm>
            <a:off x="1060456" y="1158638"/>
            <a:ext cx="121198" cy="121434"/>
          </a:xfrm>
          <a:custGeom>
            <a:rect b="b" l="l" r="r" t="t"/>
            <a:pathLst>
              <a:path extrusionOk="0" h="4634" w="4625">
                <a:moveTo>
                  <a:pt x="1" y="0"/>
                </a:moveTo>
                <a:lnTo>
                  <a:pt x="1" y="4633"/>
                </a:lnTo>
                <a:lnTo>
                  <a:pt x="4625" y="4633"/>
                </a:lnTo>
                <a:lnTo>
                  <a:pt x="46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1"/>
          <p:cNvSpPr/>
          <p:nvPr/>
        </p:nvSpPr>
        <p:spPr>
          <a:xfrm>
            <a:off x="7799740" y="916059"/>
            <a:ext cx="121434" cy="121434"/>
          </a:xfrm>
          <a:custGeom>
            <a:rect b="b" l="l" r="r" t="t"/>
            <a:pathLst>
              <a:path extrusionOk="0" h="4634" w="4634">
                <a:moveTo>
                  <a:pt x="0" y="1"/>
                </a:moveTo>
                <a:lnTo>
                  <a:pt x="0" y="4634"/>
                </a:lnTo>
                <a:lnTo>
                  <a:pt x="4633" y="4634"/>
                </a:lnTo>
                <a:lnTo>
                  <a:pt x="4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1"/>
          <p:cNvSpPr/>
          <p:nvPr/>
        </p:nvSpPr>
        <p:spPr>
          <a:xfrm>
            <a:off x="5257933" y="2452405"/>
            <a:ext cx="57599" cy="57599"/>
          </a:xfrm>
          <a:custGeom>
            <a:rect b="b" l="l" r="r" t="t"/>
            <a:pathLst>
              <a:path extrusionOk="0" fill="none" h="2198" w="2198">
                <a:moveTo>
                  <a:pt x="1" y="1"/>
                </a:moveTo>
                <a:lnTo>
                  <a:pt x="2198" y="1"/>
                </a:lnTo>
                <a:lnTo>
                  <a:pt x="2198" y="2198"/>
                </a:lnTo>
                <a:lnTo>
                  <a:pt x="1" y="2198"/>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11"/>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11"/>
          <p:cNvSpPr/>
          <p:nvPr/>
        </p:nvSpPr>
        <p:spPr>
          <a:xfrm>
            <a:off x="2307882" y="3002386"/>
            <a:ext cx="104086" cy="104322"/>
          </a:xfrm>
          <a:custGeom>
            <a:rect b="b" l="l" r="r" t="t"/>
            <a:pathLst>
              <a:path extrusionOk="0" fill="none" h="3981" w="3972">
                <a:moveTo>
                  <a:pt x="1" y="1"/>
                </a:moveTo>
                <a:lnTo>
                  <a:pt x="3972" y="1"/>
                </a:lnTo>
                <a:lnTo>
                  <a:pt x="3972" y="3981"/>
                </a:lnTo>
                <a:lnTo>
                  <a:pt x="1" y="3981"/>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1"/>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3" name="Google Shape;173;p11"/>
          <p:cNvGrpSpPr/>
          <p:nvPr/>
        </p:nvGrpSpPr>
        <p:grpSpPr>
          <a:xfrm>
            <a:off x="8263682" y="-434366"/>
            <a:ext cx="188886" cy="1181532"/>
            <a:chOff x="2877432" y="975334"/>
            <a:chExt cx="188886" cy="1181532"/>
          </a:xfrm>
        </p:grpSpPr>
        <p:sp>
          <p:nvSpPr>
            <p:cNvPr id="174" name="Google Shape;174;p1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7" name="Google Shape;177;p11"/>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1"/>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11"/>
          <p:cNvSpPr/>
          <p:nvPr/>
        </p:nvSpPr>
        <p:spPr>
          <a:xfrm>
            <a:off x="1778504" y="2156778"/>
            <a:ext cx="119993" cy="119966"/>
          </a:xfrm>
          <a:custGeom>
            <a:rect b="b" l="l" r="r" t="t"/>
            <a:pathLst>
              <a:path extrusionOk="0" h="4578" w="4579">
                <a:moveTo>
                  <a:pt x="1" y="0"/>
                </a:moveTo>
                <a:lnTo>
                  <a:pt x="1" y="4578"/>
                </a:lnTo>
                <a:lnTo>
                  <a:pt x="4578" y="4578"/>
                </a:lnTo>
                <a:lnTo>
                  <a:pt x="457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0" name="Google Shape;180;p11"/>
          <p:cNvGrpSpPr/>
          <p:nvPr/>
        </p:nvGrpSpPr>
        <p:grpSpPr>
          <a:xfrm>
            <a:off x="3090746" y="-533657"/>
            <a:ext cx="98059" cy="1147595"/>
            <a:chOff x="3347921" y="16006"/>
            <a:chExt cx="98059" cy="1147595"/>
          </a:xfrm>
        </p:grpSpPr>
        <p:sp>
          <p:nvSpPr>
            <p:cNvPr id="181" name="Google Shape;181;p11"/>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1"/>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3" name="Google Shape;183;p11"/>
          <p:cNvGrpSpPr/>
          <p:nvPr/>
        </p:nvGrpSpPr>
        <p:grpSpPr>
          <a:xfrm>
            <a:off x="4892771" y="-340112"/>
            <a:ext cx="121172" cy="760495"/>
            <a:chOff x="5245196" y="3136513"/>
            <a:chExt cx="121172" cy="760495"/>
          </a:xfrm>
        </p:grpSpPr>
        <p:sp>
          <p:nvSpPr>
            <p:cNvPr id="184" name="Google Shape;184;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6" name="Google Shape;186;p11"/>
          <p:cNvGrpSpPr/>
          <p:nvPr/>
        </p:nvGrpSpPr>
        <p:grpSpPr>
          <a:xfrm>
            <a:off x="6967836" y="85439"/>
            <a:ext cx="133252" cy="1952377"/>
            <a:chOff x="6780548" y="337714"/>
            <a:chExt cx="133252" cy="1952377"/>
          </a:xfrm>
        </p:grpSpPr>
        <p:sp>
          <p:nvSpPr>
            <p:cNvPr id="187" name="Google Shape;187;p11"/>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1"/>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9" name="Google Shape;189;p11"/>
          <p:cNvGrpSpPr/>
          <p:nvPr/>
        </p:nvGrpSpPr>
        <p:grpSpPr>
          <a:xfrm>
            <a:off x="250617" y="2402301"/>
            <a:ext cx="188650" cy="2468355"/>
            <a:chOff x="250617" y="2402301"/>
            <a:chExt cx="188650" cy="2468355"/>
          </a:xfrm>
        </p:grpSpPr>
        <p:sp>
          <p:nvSpPr>
            <p:cNvPr id="190" name="Google Shape;190;p11"/>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11"/>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1"/>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1"/>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4" name="Google Shape;194;p11"/>
          <p:cNvGrpSpPr/>
          <p:nvPr/>
        </p:nvGrpSpPr>
        <p:grpSpPr>
          <a:xfrm>
            <a:off x="982417" y="1695096"/>
            <a:ext cx="199237" cy="2828935"/>
            <a:chOff x="1608717" y="1280046"/>
            <a:chExt cx="199237" cy="2828935"/>
          </a:xfrm>
        </p:grpSpPr>
        <p:sp>
          <p:nvSpPr>
            <p:cNvPr id="195" name="Google Shape;195;p11"/>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1"/>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1"/>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8" name="Google Shape;198;p11"/>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9" name="Google Shape;199;p11"/>
          <p:cNvGrpSpPr/>
          <p:nvPr/>
        </p:nvGrpSpPr>
        <p:grpSpPr>
          <a:xfrm>
            <a:off x="2038689" y="173907"/>
            <a:ext cx="57599" cy="831799"/>
            <a:chOff x="2038689" y="173907"/>
            <a:chExt cx="57599" cy="831799"/>
          </a:xfrm>
        </p:grpSpPr>
        <p:sp>
          <p:nvSpPr>
            <p:cNvPr id="200" name="Google Shape;200;p11"/>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11"/>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2" name="Google Shape;202;p11"/>
          <p:cNvGrpSpPr/>
          <p:nvPr/>
        </p:nvGrpSpPr>
        <p:grpSpPr>
          <a:xfrm>
            <a:off x="8008096" y="2108910"/>
            <a:ext cx="199001" cy="2139770"/>
            <a:chOff x="8008096" y="2108910"/>
            <a:chExt cx="199001" cy="2139770"/>
          </a:xfrm>
        </p:grpSpPr>
        <p:sp>
          <p:nvSpPr>
            <p:cNvPr id="203" name="Google Shape;203;p11"/>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1"/>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5" name="Google Shape;205;p11"/>
          <p:cNvSpPr/>
          <p:nvPr/>
        </p:nvSpPr>
        <p:spPr>
          <a:xfrm>
            <a:off x="2702019" y="1158651"/>
            <a:ext cx="121198" cy="121434"/>
          </a:xfrm>
          <a:custGeom>
            <a:rect b="b" l="l" r="r" t="t"/>
            <a:pathLst>
              <a:path extrusionOk="0" h="4634" w="4625">
                <a:moveTo>
                  <a:pt x="1" y="0"/>
                </a:moveTo>
                <a:lnTo>
                  <a:pt x="1" y="4633"/>
                </a:lnTo>
                <a:lnTo>
                  <a:pt x="4625" y="4633"/>
                </a:lnTo>
                <a:lnTo>
                  <a:pt x="46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6" name="Google Shape;206;p11"/>
          <p:cNvGrpSpPr/>
          <p:nvPr/>
        </p:nvGrpSpPr>
        <p:grpSpPr>
          <a:xfrm>
            <a:off x="4095146" y="-859690"/>
            <a:ext cx="199001" cy="2139770"/>
            <a:chOff x="8008096" y="2108910"/>
            <a:chExt cx="199001" cy="2139770"/>
          </a:xfrm>
        </p:grpSpPr>
        <p:sp>
          <p:nvSpPr>
            <p:cNvPr id="207" name="Google Shape;207;p11"/>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11"/>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9" name="Google Shape;209;p11"/>
          <p:cNvGrpSpPr/>
          <p:nvPr/>
        </p:nvGrpSpPr>
        <p:grpSpPr>
          <a:xfrm>
            <a:off x="6333286" y="3704939"/>
            <a:ext cx="133252" cy="1952377"/>
            <a:chOff x="6780548" y="337714"/>
            <a:chExt cx="133252" cy="1952377"/>
          </a:xfrm>
        </p:grpSpPr>
        <p:sp>
          <p:nvSpPr>
            <p:cNvPr id="210" name="Google Shape;210;p11"/>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11"/>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2" name="Google Shape;212;p11"/>
          <p:cNvGrpSpPr/>
          <p:nvPr/>
        </p:nvGrpSpPr>
        <p:grpSpPr>
          <a:xfrm>
            <a:off x="2702021" y="3612763"/>
            <a:ext cx="121172" cy="760495"/>
            <a:chOff x="5245196" y="3136513"/>
            <a:chExt cx="121172" cy="760495"/>
          </a:xfrm>
        </p:grpSpPr>
        <p:sp>
          <p:nvSpPr>
            <p:cNvPr id="213" name="Google Shape;213;p11"/>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1"/>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5" name="Google Shape;215;p11"/>
          <p:cNvSpPr/>
          <p:nvPr/>
        </p:nvSpPr>
        <p:spPr>
          <a:xfrm>
            <a:off x="5539523" y="4516718"/>
            <a:ext cx="104086" cy="104322"/>
          </a:xfrm>
          <a:custGeom>
            <a:rect b="b" l="l" r="r" t="t"/>
            <a:pathLst>
              <a:path extrusionOk="0" h="3981" w="3972">
                <a:moveTo>
                  <a:pt x="0" y="1"/>
                </a:moveTo>
                <a:lnTo>
                  <a:pt x="0" y="3981"/>
                </a:lnTo>
                <a:lnTo>
                  <a:pt x="3972" y="3981"/>
                </a:lnTo>
                <a:lnTo>
                  <a:pt x="397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1"/>
          <p:cNvSpPr/>
          <p:nvPr/>
        </p:nvSpPr>
        <p:spPr>
          <a:xfrm>
            <a:off x="6994217" y="3378784"/>
            <a:ext cx="80476" cy="80476"/>
          </a:xfrm>
          <a:custGeom>
            <a:rect b="b" l="l" r="r" t="t"/>
            <a:pathLst>
              <a:path extrusionOk="0" h="3071" w="3071">
                <a:moveTo>
                  <a:pt x="1" y="1"/>
                </a:moveTo>
                <a:lnTo>
                  <a:pt x="1" y="3071"/>
                </a:lnTo>
                <a:lnTo>
                  <a:pt x="3071" y="3071"/>
                </a:lnTo>
                <a:lnTo>
                  <a:pt x="307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
    <p:spTree>
      <p:nvGrpSpPr>
        <p:cNvPr id="217" name="Shape 217"/>
        <p:cNvGrpSpPr/>
        <p:nvPr/>
      </p:nvGrpSpPr>
      <p:grpSpPr>
        <a:xfrm>
          <a:off x="0" y="0"/>
          <a:ext cx="0" cy="0"/>
          <a:chOff x="0" y="0"/>
          <a:chExt cx="0" cy="0"/>
        </a:xfrm>
      </p:grpSpPr>
      <p:sp>
        <p:nvSpPr>
          <p:cNvPr id="218" name="Google Shape;218;p12"/>
          <p:cNvSpPr txBox="1"/>
          <p:nvPr>
            <p:ph type="ctrTitle"/>
          </p:nvPr>
        </p:nvSpPr>
        <p:spPr>
          <a:xfrm>
            <a:off x="4696481" y="1365079"/>
            <a:ext cx="2655600" cy="644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19" name="Google Shape;219;p12"/>
          <p:cNvSpPr txBox="1"/>
          <p:nvPr>
            <p:ph idx="1" type="subTitle"/>
          </p:nvPr>
        </p:nvSpPr>
        <p:spPr>
          <a:xfrm>
            <a:off x="4696481" y="1835141"/>
            <a:ext cx="3039300" cy="938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6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220" name="Google Shape;220;p12"/>
          <p:cNvSpPr txBox="1"/>
          <p:nvPr>
            <p:ph idx="2" type="ctrTitle"/>
          </p:nvPr>
        </p:nvSpPr>
        <p:spPr>
          <a:xfrm>
            <a:off x="1900150" y="3127942"/>
            <a:ext cx="2472900" cy="644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000000"/>
              </a:buClr>
              <a:buSzPts val="1800"/>
              <a:buFont typeface="Fira Sans Condensed Medium"/>
              <a:buNone/>
              <a:defRPr sz="24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21" name="Google Shape;221;p12"/>
          <p:cNvSpPr txBox="1"/>
          <p:nvPr>
            <p:ph idx="3" type="subTitle"/>
          </p:nvPr>
        </p:nvSpPr>
        <p:spPr>
          <a:xfrm>
            <a:off x="1333875" y="3598390"/>
            <a:ext cx="3039300" cy="11793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000000"/>
              </a:buClr>
              <a:buSzPts val="1000"/>
              <a:buNone/>
              <a:defRPr sz="16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222" name="Google Shape;222;p12"/>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12"/>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12"/>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12"/>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6" name="Google Shape;226;p12"/>
          <p:cNvGrpSpPr/>
          <p:nvPr/>
        </p:nvGrpSpPr>
        <p:grpSpPr>
          <a:xfrm>
            <a:off x="6626134" y="-164562"/>
            <a:ext cx="121172" cy="760495"/>
            <a:chOff x="5245196" y="3136513"/>
            <a:chExt cx="121172" cy="760495"/>
          </a:xfrm>
        </p:grpSpPr>
        <p:sp>
          <p:nvSpPr>
            <p:cNvPr id="227" name="Google Shape;227;p12"/>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12"/>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9" name="Google Shape;229;p12"/>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12"/>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12"/>
          <p:cNvSpPr txBox="1"/>
          <p:nvPr>
            <p:ph idx="4"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
    <p:spTree>
      <p:nvGrpSpPr>
        <p:cNvPr id="232" name="Shape 232"/>
        <p:cNvGrpSpPr/>
        <p:nvPr/>
      </p:nvGrpSpPr>
      <p:grpSpPr>
        <a:xfrm>
          <a:off x="0" y="0"/>
          <a:ext cx="0" cy="0"/>
          <a:chOff x="0" y="0"/>
          <a:chExt cx="0" cy="0"/>
        </a:xfrm>
      </p:grpSpPr>
      <p:sp>
        <p:nvSpPr>
          <p:cNvPr id="233" name="Google Shape;233;p13"/>
          <p:cNvSpPr txBox="1"/>
          <p:nvPr>
            <p:ph type="ctrTitle"/>
          </p:nvPr>
        </p:nvSpPr>
        <p:spPr>
          <a:xfrm>
            <a:off x="3068675" y="3075325"/>
            <a:ext cx="3055800" cy="547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5200"/>
              <a:buNone/>
              <a:defRPr sz="2400">
                <a:solidFill>
                  <a:schemeClr val="accent1"/>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34" name="Google Shape;234;p13"/>
          <p:cNvSpPr txBox="1"/>
          <p:nvPr>
            <p:ph idx="1" type="subTitle"/>
          </p:nvPr>
        </p:nvSpPr>
        <p:spPr>
          <a:xfrm>
            <a:off x="2333000" y="1799075"/>
            <a:ext cx="4478100" cy="79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35" name="Google Shape;235;p13"/>
          <p:cNvSpPr/>
          <p:nvPr/>
        </p:nvSpPr>
        <p:spPr>
          <a:xfrm>
            <a:off x="1621169" y="2890613"/>
            <a:ext cx="121198" cy="121434"/>
          </a:xfrm>
          <a:custGeom>
            <a:rect b="b" l="l" r="r" t="t"/>
            <a:pathLst>
              <a:path extrusionOk="0" h="4634" w="4625">
                <a:moveTo>
                  <a:pt x="1" y="0"/>
                </a:moveTo>
                <a:lnTo>
                  <a:pt x="1" y="4633"/>
                </a:lnTo>
                <a:lnTo>
                  <a:pt x="4625" y="4633"/>
                </a:lnTo>
                <a:lnTo>
                  <a:pt x="46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3"/>
          <p:cNvSpPr/>
          <p:nvPr/>
        </p:nvSpPr>
        <p:spPr>
          <a:xfrm>
            <a:off x="1238740" y="2106884"/>
            <a:ext cx="121434" cy="121434"/>
          </a:xfrm>
          <a:custGeom>
            <a:rect b="b" l="l" r="r" t="t"/>
            <a:pathLst>
              <a:path extrusionOk="0" h="4634" w="4634">
                <a:moveTo>
                  <a:pt x="0" y="1"/>
                </a:moveTo>
                <a:lnTo>
                  <a:pt x="0" y="4634"/>
                </a:lnTo>
                <a:lnTo>
                  <a:pt x="4633" y="4634"/>
                </a:lnTo>
                <a:lnTo>
                  <a:pt x="4633"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13"/>
          <p:cNvSpPr/>
          <p:nvPr/>
        </p:nvSpPr>
        <p:spPr>
          <a:xfrm>
            <a:off x="8710023" y="4821495"/>
            <a:ext cx="98059" cy="98295"/>
          </a:xfrm>
          <a:custGeom>
            <a:rect b="b" l="l" r="r" t="t"/>
            <a:pathLst>
              <a:path extrusionOk="0" fill="none" h="3751" w="3742">
                <a:moveTo>
                  <a:pt x="1" y="0"/>
                </a:moveTo>
                <a:lnTo>
                  <a:pt x="3742" y="0"/>
                </a:lnTo>
                <a:lnTo>
                  <a:pt x="3742" y="3750"/>
                </a:lnTo>
                <a:lnTo>
                  <a:pt x="1" y="3750"/>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3"/>
          <p:cNvSpPr/>
          <p:nvPr/>
        </p:nvSpPr>
        <p:spPr>
          <a:xfrm>
            <a:off x="275669" y="1557059"/>
            <a:ext cx="57834" cy="57599"/>
          </a:xfrm>
          <a:custGeom>
            <a:rect b="b" l="l" r="r" t="t"/>
            <a:pathLst>
              <a:path extrusionOk="0" fill="none" h="2198" w="2207">
                <a:moveTo>
                  <a:pt x="0" y="0"/>
                </a:moveTo>
                <a:lnTo>
                  <a:pt x="2207" y="0"/>
                </a:lnTo>
                <a:lnTo>
                  <a:pt x="2207" y="2197"/>
                </a:lnTo>
                <a:lnTo>
                  <a:pt x="0" y="2197"/>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13"/>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0" name="Google Shape;240;p13"/>
          <p:cNvGrpSpPr/>
          <p:nvPr/>
        </p:nvGrpSpPr>
        <p:grpSpPr>
          <a:xfrm>
            <a:off x="8217007" y="3576772"/>
            <a:ext cx="188886" cy="1181532"/>
            <a:chOff x="2877432" y="975334"/>
            <a:chExt cx="188886" cy="1181532"/>
          </a:xfrm>
        </p:grpSpPr>
        <p:sp>
          <p:nvSpPr>
            <p:cNvPr id="241" name="Google Shape;241;p1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1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4" name="Google Shape;244;p13"/>
          <p:cNvSpPr/>
          <p:nvPr/>
        </p:nvSpPr>
        <p:spPr>
          <a:xfrm>
            <a:off x="8718796" y="1164882"/>
            <a:ext cx="80502" cy="80476"/>
          </a:xfrm>
          <a:custGeom>
            <a:rect b="b" l="l" r="r" t="t"/>
            <a:pathLst>
              <a:path extrusionOk="0" h="3071" w="3072">
                <a:moveTo>
                  <a:pt x="1" y="0"/>
                </a:moveTo>
                <a:lnTo>
                  <a:pt x="1" y="3070"/>
                </a:lnTo>
                <a:lnTo>
                  <a:pt x="3071" y="3070"/>
                </a:lnTo>
                <a:lnTo>
                  <a:pt x="307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5" name="Google Shape;245;p13"/>
          <p:cNvGrpSpPr/>
          <p:nvPr/>
        </p:nvGrpSpPr>
        <p:grpSpPr>
          <a:xfrm>
            <a:off x="7519346" y="3243318"/>
            <a:ext cx="98059" cy="1147595"/>
            <a:chOff x="3347921" y="16006"/>
            <a:chExt cx="98059" cy="1147595"/>
          </a:xfrm>
        </p:grpSpPr>
        <p:sp>
          <p:nvSpPr>
            <p:cNvPr id="246" name="Google Shape;246;p13"/>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13"/>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8" name="Google Shape;248;p13"/>
          <p:cNvGrpSpPr/>
          <p:nvPr/>
        </p:nvGrpSpPr>
        <p:grpSpPr>
          <a:xfrm>
            <a:off x="805821" y="2953663"/>
            <a:ext cx="121172" cy="760495"/>
            <a:chOff x="5245196" y="3136513"/>
            <a:chExt cx="121172" cy="760495"/>
          </a:xfrm>
        </p:grpSpPr>
        <p:sp>
          <p:nvSpPr>
            <p:cNvPr id="249" name="Google Shape;249;p13"/>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3"/>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1" name="Google Shape;251;p13"/>
          <p:cNvGrpSpPr/>
          <p:nvPr/>
        </p:nvGrpSpPr>
        <p:grpSpPr>
          <a:xfrm>
            <a:off x="250617" y="2402301"/>
            <a:ext cx="188650" cy="2468355"/>
            <a:chOff x="250617" y="2402301"/>
            <a:chExt cx="188650" cy="2468355"/>
          </a:xfrm>
        </p:grpSpPr>
        <p:sp>
          <p:nvSpPr>
            <p:cNvPr id="252" name="Google Shape;252;p13"/>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13"/>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13"/>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13"/>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6" name="Google Shape;256;p13"/>
          <p:cNvSpPr/>
          <p:nvPr/>
        </p:nvSpPr>
        <p:spPr>
          <a:xfrm>
            <a:off x="8307214" y="-383977"/>
            <a:ext cx="8464" cy="2519637"/>
          </a:xfrm>
          <a:custGeom>
            <a:rect b="b" l="l" r="r" t="t"/>
            <a:pathLst>
              <a:path extrusionOk="0" h="96151" w="323">
                <a:moveTo>
                  <a:pt x="166" y="0"/>
                </a:moveTo>
                <a:lnTo>
                  <a:pt x="1" y="96150"/>
                </a:lnTo>
                <a:lnTo>
                  <a:pt x="323" y="96150"/>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3"/>
          <p:cNvSpPr/>
          <p:nvPr/>
        </p:nvSpPr>
        <p:spPr>
          <a:xfrm>
            <a:off x="646863" y="21446"/>
            <a:ext cx="8464" cy="1689069"/>
          </a:xfrm>
          <a:custGeom>
            <a:rect b="b" l="l" r="r" t="t"/>
            <a:pathLst>
              <a:path extrusionOk="0" h="64456" w="323">
                <a:moveTo>
                  <a:pt x="166" y="0"/>
                </a:moveTo>
                <a:lnTo>
                  <a:pt x="1" y="64456"/>
                </a:lnTo>
                <a:lnTo>
                  <a:pt x="322" y="64456"/>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8" name="Google Shape;258;p13"/>
          <p:cNvGrpSpPr/>
          <p:nvPr/>
        </p:nvGrpSpPr>
        <p:grpSpPr>
          <a:xfrm>
            <a:off x="2038689" y="173907"/>
            <a:ext cx="57599" cy="831799"/>
            <a:chOff x="2038689" y="173907"/>
            <a:chExt cx="57599" cy="831799"/>
          </a:xfrm>
        </p:grpSpPr>
        <p:sp>
          <p:nvSpPr>
            <p:cNvPr id="259" name="Google Shape;259;p13"/>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3"/>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1" name="Google Shape;261;p13"/>
          <p:cNvSpPr/>
          <p:nvPr/>
        </p:nvSpPr>
        <p:spPr>
          <a:xfrm>
            <a:off x="7582340" y="1834534"/>
            <a:ext cx="121434" cy="121434"/>
          </a:xfrm>
          <a:custGeom>
            <a:rect b="b" l="l" r="r" t="t"/>
            <a:pathLst>
              <a:path extrusionOk="0" h="4634" w="4634">
                <a:moveTo>
                  <a:pt x="0" y="1"/>
                </a:moveTo>
                <a:lnTo>
                  <a:pt x="0" y="4634"/>
                </a:lnTo>
                <a:lnTo>
                  <a:pt x="4633" y="4634"/>
                </a:lnTo>
                <a:lnTo>
                  <a:pt x="4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2" name="Google Shape;262;p13"/>
          <p:cNvGrpSpPr/>
          <p:nvPr/>
        </p:nvGrpSpPr>
        <p:grpSpPr>
          <a:xfrm>
            <a:off x="4920170" y="-496491"/>
            <a:ext cx="188886" cy="1181532"/>
            <a:chOff x="2877432" y="975334"/>
            <a:chExt cx="188886" cy="1181532"/>
          </a:xfrm>
        </p:grpSpPr>
        <p:sp>
          <p:nvSpPr>
            <p:cNvPr id="263" name="Google Shape;263;p13"/>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3"/>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3"/>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6" name="Google Shape;266;p13"/>
          <p:cNvSpPr/>
          <p:nvPr/>
        </p:nvSpPr>
        <p:spPr>
          <a:xfrm>
            <a:off x="7084804" y="549572"/>
            <a:ext cx="80476" cy="80476"/>
          </a:xfrm>
          <a:custGeom>
            <a:rect b="b" l="l" r="r" t="t"/>
            <a:pathLst>
              <a:path extrusionOk="0" h="3071" w="3071">
                <a:moveTo>
                  <a:pt x="1" y="1"/>
                </a:moveTo>
                <a:lnTo>
                  <a:pt x="1" y="3071"/>
                </a:lnTo>
                <a:lnTo>
                  <a:pt x="3071" y="3071"/>
                </a:lnTo>
                <a:lnTo>
                  <a:pt x="307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7" name="Google Shape;267;p13"/>
          <p:cNvGrpSpPr/>
          <p:nvPr/>
        </p:nvGrpSpPr>
        <p:grpSpPr>
          <a:xfrm>
            <a:off x="3030471" y="-223849"/>
            <a:ext cx="121172" cy="760495"/>
            <a:chOff x="5245196" y="3136513"/>
            <a:chExt cx="121172" cy="760495"/>
          </a:xfrm>
        </p:grpSpPr>
        <p:sp>
          <p:nvSpPr>
            <p:cNvPr id="268" name="Google Shape;268;p13"/>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13"/>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0" name="Google Shape;270;p13"/>
          <p:cNvGrpSpPr/>
          <p:nvPr/>
        </p:nvGrpSpPr>
        <p:grpSpPr>
          <a:xfrm>
            <a:off x="2306292" y="2569221"/>
            <a:ext cx="199237" cy="2828935"/>
            <a:chOff x="1608717" y="1280046"/>
            <a:chExt cx="199237" cy="2828935"/>
          </a:xfrm>
        </p:grpSpPr>
        <p:sp>
          <p:nvSpPr>
            <p:cNvPr id="271" name="Google Shape;271;p13"/>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13"/>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3"/>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
    <p:spTree>
      <p:nvGrpSpPr>
        <p:cNvPr id="274" name="Shape 274"/>
        <p:cNvGrpSpPr/>
        <p:nvPr/>
      </p:nvGrpSpPr>
      <p:grpSpPr>
        <a:xfrm>
          <a:off x="0" y="0"/>
          <a:ext cx="0" cy="0"/>
          <a:chOff x="0" y="0"/>
          <a:chExt cx="0" cy="0"/>
        </a:xfrm>
      </p:grpSpPr>
      <p:sp>
        <p:nvSpPr>
          <p:cNvPr id="275" name="Google Shape;275;p14"/>
          <p:cNvSpPr txBox="1"/>
          <p:nvPr>
            <p:ph type="ctrTitle"/>
          </p:nvPr>
        </p:nvSpPr>
        <p:spPr>
          <a:xfrm>
            <a:off x="915161" y="2299544"/>
            <a:ext cx="1881300" cy="644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p:txBody>
      </p:sp>
      <p:sp>
        <p:nvSpPr>
          <p:cNvPr id="276" name="Google Shape;276;p14"/>
          <p:cNvSpPr txBox="1"/>
          <p:nvPr>
            <p:ph idx="1" type="subTitle"/>
          </p:nvPr>
        </p:nvSpPr>
        <p:spPr>
          <a:xfrm>
            <a:off x="879139" y="1777397"/>
            <a:ext cx="1917300" cy="644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277" name="Google Shape;277;p14"/>
          <p:cNvSpPr txBox="1"/>
          <p:nvPr>
            <p:ph idx="2" type="ctrTitle"/>
          </p:nvPr>
        </p:nvSpPr>
        <p:spPr>
          <a:xfrm>
            <a:off x="6345518" y="2299544"/>
            <a:ext cx="1881300" cy="6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p:txBody>
      </p:sp>
      <p:sp>
        <p:nvSpPr>
          <p:cNvPr id="278" name="Google Shape;278;p14"/>
          <p:cNvSpPr txBox="1"/>
          <p:nvPr>
            <p:ph idx="3" type="subTitle"/>
          </p:nvPr>
        </p:nvSpPr>
        <p:spPr>
          <a:xfrm>
            <a:off x="6345518" y="1777397"/>
            <a:ext cx="1881300" cy="644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279" name="Google Shape;279;p14"/>
          <p:cNvSpPr txBox="1"/>
          <p:nvPr>
            <p:ph idx="4" type="ctrTitle"/>
          </p:nvPr>
        </p:nvSpPr>
        <p:spPr>
          <a:xfrm>
            <a:off x="915161" y="2861525"/>
            <a:ext cx="1881300" cy="6447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p:txBody>
      </p:sp>
      <p:sp>
        <p:nvSpPr>
          <p:cNvPr id="280" name="Google Shape;280;p14"/>
          <p:cNvSpPr txBox="1"/>
          <p:nvPr>
            <p:ph idx="5" type="subTitle"/>
          </p:nvPr>
        </p:nvSpPr>
        <p:spPr>
          <a:xfrm>
            <a:off x="915161" y="3353275"/>
            <a:ext cx="1881300" cy="644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281" name="Google Shape;281;p14"/>
          <p:cNvSpPr txBox="1"/>
          <p:nvPr>
            <p:ph idx="6" type="ctrTitle"/>
          </p:nvPr>
        </p:nvSpPr>
        <p:spPr>
          <a:xfrm>
            <a:off x="6345518" y="2861525"/>
            <a:ext cx="1881300" cy="644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800"/>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None/>
              <a:defRPr sz="1800">
                <a:solidFill>
                  <a:srgbClr val="000000"/>
                </a:solidFill>
              </a:defRPr>
            </a:lvl2pPr>
            <a:lvl3pPr lvl="2" algn="ctr">
              <a:lnSpc>
                <a:spcPct val="100000"/>
              </a:lnSpc>
              <a:spcBef>
                <a:spcPts val="0"/>
              </a:spcBef>
              <a:spcAft>
                <a:spcPts val="0"/>
              </a:spcAft>
              <a:buClr>
                <a:srgbClr val="000000"/>
              </a:buClr>
              <a:buSzPts val="1800"/>
              <a:buNone/>
              <a:defRPr sz="1800">
                <a:solidFill>
                  <a:srgbClr val="000000"/>
                </a:solidFill>
              </a:defRPr>
            </a:lvl3pPr>
            <a:lvl4pPr lvl="3" algn="ctr">
              <a:lnSpc>
                <a:spcPct val="100000"/>
              </a:lnSpc>
              <a:spcBef>
                <a:spcPts val="0"/>
              </a:spcBef>
              <a:spcAft>
                <a:spcPts val="0"/>
              </a:spcAft>
              <a:buClr>
                <a:srgbClr val="000000"/>
              </a:buClr>
              <a:buSzPts val="1800"/>
              <a:buNone/>
              <a:defRPr sz="1800">
                <a:solidFill>
                  <a:srgbClr val="000000"/>
                </a:solidFill>
              </a:defRPr>
            </a:lvl4pPr>
            <a:lvl5pPr lvl="4" algn="ctr">
              <a:lnSpc>
                <a:spcPct val="100000"/>
              </a:lnSpc>
              <a:spcBef>
                <a:spcPts val="0"/>
              </a:spcBef>
              <a:spcAft>
                <a:spcPts val="0"/>
              </a:spcAft>
              <a:buClr>
                <a:srgbClr val="000000"/>
              </a:buClr>
              <a:buSzPts val="1800"/>
              <a:buNone/>
              <a:defRPr sz="1800">
                <a:solidFill>
                  <a:srgbClr val="000000"/>
                </a:solidFill>
              </a:defRPr>
            </a:lvl5pPr>
            <a:lvl6pPr lvl="5" algn="ctr">
              <a:lnSpc>
                <a:spcPct val="100000"/>
              </a:lnSpc>
              <a:spcBef>
                <a:spcPts val="0"/>
              </a:spcBef>
              <a:spcAft>
                <a:spcPts val="0"/>
              </a:spcAft>
              <a:buClr>
                <a:srgbClr val="000000"/>
              </a:buClr>
              <a:buSzPts val="1800"/>
              <a:buNone/>
              <a:defRPr sz="1800">
                <a:solidFill>
                  <a:srgbClr val="000000"/>
                </a:solidFill>
              </a:defRPr>
            </a:lvl6pPr>
            <a:lvl7pPr lvl="6" algn="ctr">
              <a:lnSpc>
                <a:spcPct val="100000"/>
              </a:lnSpc>
              <a:spcBef>
                <a:spcPts val="0"/>
              </a:spcBef>
              <a:spcAft>
                <a:spcPts val="0"/>
              </a:spcAft>
              <a:buClr>
                <a:srgbClr val="000000"/>
              </a:buClr>
              <a:buSzPts val="1800"/>
              <a:buNone/>
              <a:defRPr sz="1800">
                <a:solidFill>
                  <a:srgbClr val="000000"/>
                </a:solidFill>
              </a:defRPr>
            </a:lvl7pPr>
            <a:lvl8pPr lvl="7" algn="ctr">
              <a:lnSpc>
                <a:spcPct val="100000"/>
              </a:lnSpc>
              <a:spcBef>
                <a:spcPts val="0"/>
              </a:spcBef>
              <a:spcAft>
                <a:spcPts val="0"/>
              </a:spcAft>
              <a:buClr>
                <a:srgbClr val="000000"/>
              </a:buClr>
              <a:buSzPts val="1800"/>
              <a:buNone/>
              <a:defRPr sz="1800">
                <a:solidFill>
                  <a:srgbClr val="000000"/>
                </a:solidFill>
              </a:defRPr>
            </a:lvl8pPr>
            <a:lvl9pPr lvl="8" algn="ctr">
              <a:lnSpc>
                <a:spcPct val="100000"/>
              </a:lnSpc>
              <a:spcBef>
                <a:spcPts val="0"/>
              </a:spcBef>
              <a:spcAft>
                <a:spcPts val="0"/>
              </a:spcAft>
              <a:buClr>
                <a:srgbClr val="000000"/>
              </a:buClr>
              <a:buSzPts val="1800"/>
              <a:buNone/>
              <a:defRPr sz="1800">
                <a:solidFill>
                  <a:srgbClr val="000000"/>
                </a:solidFill>
              </a:defRPr>
            </a:lvl9pPr>
          </a:lstStyle>
          <a:p/>
        </p:txBody>
      </p:sp>
      <p:sp>
        <p:nvSpPr>
          <p:cNvPr id="282" name="Google Shape;282;p14"/>
          <p:cNvSpPr txBox="1"/>
          <p:nvPr>
            <p:ph idx="7" type="subTitle"/>
          </p:nvPr>
        </p:nvSpPr>
        <p:spPr>
          <a:xfrm>
            <a:off x="6345518" y="3353275"/>
            <a:ext cx="1656600" cy="64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283" name="Google Shape;283;p14"/>
          <p:cNvSpPr txBox="1"/>
          <p:nvPr>
            <p:ph idx="8"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284" name="Google Shape;284;p14"/>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14"/>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14"/>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14"/>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14"/>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14"/>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14"/>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14"/>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14"/>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14"/>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1_1_1">
    <p:spTree>
      <p:nvGrpSpPr>
        <p:cNvPr id="294" name="Shape 294"/>
        <p:cNvGrpSpPr/>
        <p:nvPr/>
      </p:nvGrpSpPr>
      <p:grpSpPr>
        <a:xfrm>
          <a:off x="0" y="0"/>
          <a:ext cx="0" cy="0"/>
          <a:chOff x="0" y="0"/>
          <a:chExt cx="0" cy="0"/>
        </a:xfrm>
      </p:grpSpPr>
      <p:sp>
        <p:nvSpPr>
          <p:cNvPr id="295" name="Google Shape;295;p15"/>
          <p:cNvSpPr txBox="1"/>
          <p:nvPr>
            <p:ph type="ctrTitle"/>
          </p:nvPr>
        </p:nvSpPr>
        <p:spPr>
          <a:xfrm>
            <a:off x="1121525" y="2302200"/>
            <a:ext cx="1881300" cy="45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96" name="Google Shape;296;p15"/>
          <p:cNvSpPr txBox="1"/>
          <p:nvPr>
            <p:ph idx="1" type="subTitle"/>
          </p:nvPr>
        </p:nvSpPr>
        <p:spPr>
          <a:xfrm>
            <a:off x="961925" y="1643751"/>
            <a:ext cx="2200500" cy="82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297" name="Google Shape;297;p15"/>
          <p:cNvSpPr txBox="1"/>
          <p:nvPr>
            <p:ph idx="2" type="ctrTitle"/>
          </p:nvPr>
        </p:nvSpPr>
        <p:spPr>
          <a:xfrm>
            <a:off x="3628263" y="2302200"/>
            <a:ext cx="1881300" cy="45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298" name="Google Shape;298;p15"/>
          <p:cNvSpPr txBox="1"/>
          <p:nvPr>
            <p:ph idx="3" type="subTitle"/>
          </p:nvPr>
        </p:nvSpPr>
        <p:spPr>
          <a:xfrm>
            <a:off x="3468663" y="1643759"/>
            <a:ext cx="2200500" cy="82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299" name="Google Shape;299;p15"/>
          <p:cNvSpPr txBox="1"/>
          <p:nvPr>
            <p:ph idx="4" type="ctrTitle"/>
          </p:nvPr>
        </p:nvSpPr>
        <p:spPr>
          <a:xfrm>
            <a:off x="6142624" y="2302200"/>
            <a:ext cx="1881300" cy="45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0" name="Google Shape;300;p15"/>
          <p:cNvSpPr txBox="1"/>
          <p:nvPr>
            <p:ph idx="5" type="subTitle"/>
          </p:nvPr>
        </p:nvSpPr>
        <p:spPr>
          <a:xfrm>
            <a:off x="5947924" y="1643751"/>
            <a:ext cx="2270700" cy="82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301" name="Google Shape;301;p15"/>
          <p:cNvSpPr txBox="1"/>
          <p:nvPr>
            <p:ph idx="6"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302" name="Google Shape;302;p15"/>
          <p:cNvSpPr txBox="1"/>
          <p:nvPr>
            <p:ph idx="7" type="ctrTitle"/>
          </p:nvPr>
        </p:nvSpPr>
        <p:spPr>
          <a:xfrm>
            <a:off x="1121525" y="4134800"/>
            <a:ext cx="1881300" cy="45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3" name="Google Shape;303;p15"/>
          <p:cNvSpPr txBox="1"/>
          <p:nvPr>
            <p:ph idx="8" type="subTitle"/>
          </p:nvPr>
        </p:nvSpPr>
        <p:spPr>
          <a:xfrm>
            <a:off x="961925" y="3479251"/>
            <a:ext cx="2200500" cy="82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304" name="Google Shape;304;p15"/>
          <p:cNvSpPr txBox="1"/>
          <p:nvPr>
            <p:ph idx="9" type="ctrTitle"/>
          </p:nvPr>
        </p:nvSpPr>
        <p:spPr>
          <a:xfrm>
            <a:off x="3628263" y="4134800"/>
            <a:ext cx="1881300" cy="45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5" name="Google Shape;305;p15"/>
          <p:cNvSpPr txBox="1"/>
          <p:nvPr>
            <p:ph idx="13" type="subTitle"/>
          </p:nvPr>
        </p:nvSpPr>
        <p:spPr>
          <a:xfrm>
            <a:off x="3533613" y="3479251"/>
            <a:ext cx="2070600" cy="82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306" name="Google Shape;306;p15"/>
          <p:cNvSpPr txBox="1"/>
          <p:nvPr>
            <p:ph idx="14" type="ctrTitle"/>
          </p:nvPr>
        </p:nvSpPr>
        <p:spPr>
          <a:xfrm>
            <a:off x="6142624" y="4134800"/>
            <a:ext cx="1881300" cy="459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16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07" name="Google Shape;307;p15"/>
          <p:cNvSpPr txBox="1"/>
          <p:nvPr>
            <p:ph idx="15" type="subTitle"/>
          </p:nvPr>
        </p:nvSpPr>
        <p:spPr>
          <a:xfrm>
            <a:off x="5947924" y="3479251"/>
            <a:ext cx="2270700" cy="82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3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308" name="Google Shape;308;p15"/>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15"/>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15"/>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15"/>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15"/>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15"/>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15"/>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15"/>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15"/>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7" name="Shape 317"/>
        <p:cNvGrpSpPr/>
        <p:nvPr/>
      </p:nvGrpSpPr>
      <p:grpSpPr>
        <a:xfrm>
          <a:off x="0" y="0"/>
          <a:ext cx="0" cy="0"/>
          <a:chOff x="0" y="0"/>
          <a:chExt cx="0" cy="0"/>
        </a:xfrm>
      </p:grpSpPr>
      <p:sp>
        <p:nvSpPr>
          <p:cNvPr id="318" name="Google Shape;318;p16"/>
          <p:cNvSpPr txBox="1"/>
          <p:nvPr>
            <p:ph hasCustomPrompt="1" type="title"/>
          </p:nvPr>
        </p:nvSpPr>
        <p:spPr>
          <a:xfrm>
            <a:off x="1733725" y="856650"/>
            <a:ext cx="5676600" cy="1230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8000">
                <a:solidFill>
                  <a:schemeClr val="accent2"/>
                </a:solidFill>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19" name="Google Shape;319;p16"/>
          <p:cNvSpPr txBox="1"/>
          <p:nvPr>
            <p:ph idx="1" type="body"/>
          </p:nvPr>
        </p:nvSpPr>
        <p:spPr>
          <a:xfrm>
            <a:off x="3208075" y="2086950"/>
            <a:ext cx="2727900" cy="7155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grpSp>
        <p:nvGrpSpPr>
          <p:cNvPr id="320" name="Google Shape;320;p16"/>
          <p:cNvGrpSpPr/>
          <p:nvPr/>
        </p:nvGrpSpPr>
        <p:grpSpPr>
          <a:xfrm>
            <a:off x="722446" y="3412541"/>
            <a:ext cx="7699120" cy="1883463"/>
            <a:chOff x="4558950" y="838825"/>
            <a:chExt cx="2813800" cy="688350"/>
          </a:xfrm>
        </p:grpSpPr>
        <p:sp>
          <p:nvSpPr>
            <p:cNvPr id="321" name="Google Shape;321;p16"/>
            <p:cNvSpPr/>
            <p:nvPr/>
          </p:nvSpPr>
          <p:spPr>
            <a:xfrm>
              <a:off x="6067275" y="838825"/>
              <a:ext cx="46025" cy="39525"/>
            </a:xfrm>
            <a:custGeom>
              <a:rect b="b" l="l" r="r" t="t"/>
              <a:pathLst>
                <a:path extrusionOk="0" h="1581" w="1841">
                  <a:moveTo>
                    <a:pt x="1059" y="0"/>
                  </a:moveTo>
                  <a:cubicBezTo>
                    <a:pt x="353" y="0"/>
                    <a:pt x="1" y="857"/>
                    <a:pt x="492" y="1348"/>
                  </a:cubicBezTo>
                  <a:cubicBezTo>
                    <a:pt x="656" y="1508"/>
                    <a:pt x="856" y="1580"/>
                    <a:pt x="1051" y="1580"/>
                  </a:cubicBezTo>
                  <a:cubicBezTo>
                    <a:pt x="1456" y="1580"/>
                    <a:pt x="1840" y="1270"/>
                    <a:pt x="1840" y="794"/>
                  </a:cubicBezTo>
                  <a:cubicBezTo>
                    <a:pt x="1840" y="353"/>
                    <a:pt x="1487" y="0"/>
                    <a:pt x="10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16"/>
            <p:cNvSpPr/>
            <p:nvPr/>
          </p:nvSpPr>
          <p:spPr>
            <a:xfrm>
              <a:off x="4703850" y="911275"/>
              <a:ext cx="2580700" cy="613375"/>
            </a:xfrm>
            <a:custGeom>
              <a:rect b="b" l="l" r="r" t="t"/>
              <a:pathLst>
                <a:path extrusionOk="0" h="24535" w="103228">
                  <a:moveTo>
                    <a:pt x="47431" y="0"/>
                  </a:moveTo>
                  <a:lnTo>
                    <a:pt x="34779" y="13685"/>
                  </a:lnTo>
                  <a:lnTo>
                    <a:pt x="20906" y="18309"/>
                  </a:lnTo>
                  <a:lnTo>
                    <a:pt x="15412" y="16898"/>
                  </a:lnTo>
                  <a:lnTo>
                    <a:pt x="9061" y="9892"/>
                  </a:lnTo>
                  <a:lnTo>
                    <a:pt x="1" y="24459"/>
                  </a:lnTo>
                  <a:lnTo>
                    <a:pt x="127" y="24534"/>
                  </a:lnTo>
                  <a:lnTo>
                    <a:pt x="9086" y="10131"/>
                  </a:lnTo>
                  <a:lnTo>
                    <a:pt x="15336" y="17024"/>
                  </a:lnTo>
                  <a:lnTo>
                    <a:pt x="20893" y="18448"/>
                  </a:lnTo>
                  <a:lnTo>
                    <a:pt x="20918" y="18461"/>
                  </a:lnTo>
                  <a:lnTo>
                    <a:pt x="34855" y="13811"/>
                  </a:lnTo>
                  <a:lnTo>
                    <a:pt x="47431" y="215"/>
                  </a:lnTo>
                  <a:lnTo>
                    <a:pt x="59099" y="12778"/>
                  </a:lnTo>
                  <a:lnTo>
                    <a:pt x="67479" y="19620"/>
                  </a:lnTo>
                  <a:lnTo>
                    <a:pt x="76513" y="18196"/>
                  </a:lnTo>
                  <a:lnTo>
                    <a:pt x="82209" y="19885"/>
                  </a:lnTo>
                  <a:lnTo>
                    <a:pt x="88661" y="9035"/>
                  </a:lnTo>
                  <a:lnTo>
                    <a:pt x="95138" y="5860"/>
                  </a:lnTo>
                  <a:lnTo>
                    <a:pt x="103101" y="24496"/>
                  </a:lnTo>
                  <a:lnTo>
                    <a:pt x="103227" y="24433"/>
                  </a:lnTo>
                  <a:lnTo>
                    <a:pt x="95213" y="5671"/>
                  </a:lnTo>
                  <a:lnTo>
                    <a:pt x="88585" y="8922"/>
                  </a:lnTo>
                  <a:lnTo>
                    <a:pt x="88560" y="8934"/>
                  </a:lnTo>
                  <a:lnTo>
                    <a:pt x="82146" y="19708"/>
                  </a:lnTo>
                  <a:lnTo>
                    <a:pt x="76539" y="18057"/>
                  </a:lnTo>
                  <a:lnTo>
                    <a:pt x="76513" y="18045"/>
                  </a:lnTo>
                  <a:lnTo>
                    <a:pt x="67529" y="19469"/>
                  </a:lnTo>
                  <a:lnTo>
                    <a:pt x="59187" y="12664"/>
                  </a:lnTo>
                  <a:lnTo>
                    <a:pt x="4743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16"/>
            <p:cNvSpPr/>
            <p:nvPr/>
          </p:nvSpPr>
          <p:spPr>
            <a:xfrm>
              <a:off x="4704175" y="930800"/>
              <a:ext cx="2582575" cy="595725"/>
            </a:xfrm>
            <a:custGeom>
              <a:rect b="b" l="l" r="r" t="t"/>
              <a:pathLst>
                <a:path extrusionOk="0" h="23829" w="103303">
                  <a:moveTo>
                    <a:pt x="67125" y="1"/>
                  </a:moveTo>
                  <a:lnTo>
                    <a:pt x="58065" y="5948"/>
                  </a:lnTo>
                  <a:lnTo>
                    <a:pt x="47115" y="9817"/>
                  </a:lnTo>
                  <a:lnTo>
                    <a:pt x="41747" y="17995"/>
                  </a:lnTo>
                  <a:lnTo>
                    <a:pt x="26941" y="870"/>
                  </a:lnTo>
                  <a:lnTo>
                    <a:pt x="19822" y="13421"/>
                  </a:lnTo>
                  <a:lnTo>
                    <a:pt x="8758" y="16054"/>
                  </a:lnTo>
                  <a:lnTo>
                    <a:pt x="8733" y="16054"/>
                  </a:lnTo>
                  <a:lnTo>
                    <a:pt x="1" y="23665"/>
                  </a:lnTo>
                  <a:lnTo>
                    <a:pt x="101" y="23766"/>
                  </a:lnTo>
                  <a:lnTo>
                    <a:pt x="8809" y="16180"/>
                  </a:lnTo>
                  <a:lnTo>
                    <a:pt x="19885" y="13547"/>
                  </a:lnTo>
                  <a:lnTo>
                    <a:pt x="19910" y="13547"/>
                  </a:lnTo>
                  <a:lnTo>
                    <a:pt x="26966" y="1122"/>
                  </a:lnTo>
                  <a:lnTo>
                    <a:pt x="41697" y="18158"/>
                  </a:lnTo>
                  <a:lnTo>
                    <a:pt x="41760" y="18234"/>
                  </a:lnTo>
                  <a:lnTo>
                    <a:pt x="47203" y="9930"/>
                  </a:lnTo>
                  <a:lnTo>
                    <a:pt x="58116" y="6087"/>
                  </a:lnTo>
                  <a:lnTo>
                    <a:pt x="67088" y="190"/>
                  </a:lnTo>
                  <a:lnTo>
                    <a:pt x="73224" y="8884"/>
                  </a:lnTo>
                  <a:lnTo>
                    <a:pt x="73262" y="8935"/>
                  </a:lnTo>
                  <a:lnTo>
                    <a:pt x="81125" y="5583"/>
                  </a:lnTo>
                  <a:lnTo>
                    <a:pt x="94091" y="13408"/>
                  </a:lnTo>
                  <a:lnTo>
                    <a:pt x="103189" y="23829"/>
                  </a:lnTo>
                  <a:lnTo>
                    <a:pt x="103303" y="23728"/>
                  </a:lnTo>
                  <a:lnTo>
                    <a:pt x="94192" y="13307"/>
                  </a:lnTo>
                  <a:lnTo>
                    <a:pt x="81138" y="5419"/>
                  </a:lnTo>
                  <a:lnTo>
                    <a:pt x="73312" y="8758"/>
                  </a:lnTo>
                  <a:lnTo>
                    <a:pt x="67125"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16"/>
            <p:cNvSpPr/>
            <p:nvPr/>
          </p:nvSpPr>
          <p:spPr>
            <a:xfrm>
              <a:off x="4904225" y="1145950"/>
              <a:ext cx="46000" cy="39350"/>
            </a:xfrm>
            <a:custGeom>
              <a:rect b="b" l="l" r="r" t="t"/>
              <a:pathLst>
                <a:path extrusionOk="0" h="1574" w="1840">
                  <a:moveTo>
                    <a:pt x="1059" y="1"/>
                  </a:moveTo>
                  <a:cubicBezTo>
                    <a:pt x="353" y="1"/>
                    <a:pt x="0" y="845"/>
                    <a:pt x="504" y="1337"/>
                  </a:cubicBezTo>
                  <a:cubicBezTo>
                    <a:pt x="664" y="1501"/>
                    <a:pt x="861" y="1574"/>
                    <a:pt x="1054" y="1574"/>
                  </a:cubicBezTo>
                  <a:cubicBezTo>
                    <a:pt x="1455" y="1574"/>
                    <a:pt x="1840" y="1258"/>
                    <a:pt x="1840" y="782"/>
                  </a:cubicBezTo>
                  <a:cubicBezTo>
                    <a:pt x="1840" y="354"/>
                    <a:pt x="1487" y="1"/>
                    <a:pt x="105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16"/>
            <p:cNvSpPr/>
            <p:nvPr/>
          </p:nvSpPr>
          <p:spPr>
            <a:xfrm>
              <a:off x="5062350" y="1316075"/>
              <a:ext cx="46025" cy="39350"/>
            </a:xfrm>
            <a:custGeom>
              <a:rect b="b" l="l" r="r" t="t"/>
              <a:pathLst>
                <a:path extrusionOk="0" h="1574" w="1841">
                  <a:moveTo>
                    <a:pt x="1059" y="0"/>
                  </a:moveTo>
                  <a:cubicBezTo>
                    <a:pt x="354" y="0"/>
                    <a:pt x="1" y="845"/>
                    <a:pt x="492" y="1336"/>
                  </a:cubicBezTo>
                  <a:cubicBezTo>
                    <a:pt x="656" y="1500"/>
                    <a:pt x="856" y="1573"/>
                    <a:pt x="1051" y="1573"/>
                  </a:cubicBezTo>
                  <a:cubicBezTo>
                    <a:pt x="1456" y="1573"/>
                    <a:pt x="1841" y="1258"/>
                    <a:pt x="1841" y="782"/>
                  </a:cubicBezTo>
                  <a:cubicBezTo>
                    <a:pt x="1841" y="353"/>
                    <a:pt x="1488"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16"/>
            <p:cNvSpPr/>
            <p:nvPr/>
          </p:nvSpPr>
          <p:spPr>
            <a:xfrm>
              <a:off x="5209475" y="1350400"/>
              <a:ext cx="39725" cy="39725"/>
            </a:xfrm>
            <a:custGeom>
              <a:rect b="b" l="l" r="r" t="t"/>
              <a:pathLst>
                <a:path extrusionOk="0" h="1589" w="1589">
                  <a:moveTo>
                    <a:pt x="794" y="1"/>
                  </a:moveTo>
                  <a:cubicBezTo>
                    <a:pt x="353" y="1"/>
                    <a:pt x="0" y="354"/>
                    <a:pt x="0" y="795"/>
                  </a:cubicBezTo>
                  <a:cubicBezTo>
                    <a:pt x="0" y="1223"/>
                    <a:pt x="353" y="1589"/>
                    <a:pt x="794" y="1589"/>
                  </a:cubicBezTo>
                  <a:cubicBezTo>
                    <a:pt x="1235" y="1589"/>
                    <a:pt x="1588" y="1223"/>
                    <a:pt x="1588" y="795"/>
                  </a:cubicBezTo>
                  <a:cubicBezTo>
                    <a:pt x="1588" y="354"/>
                    <a:pt x="1235" y="1"/>
                    <a:pt x="79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16"/>
            <p:cNvSpPr/>
            <p:nvPr/>
          </p:nvSpPr>
          <p:spPr>
            <a:xfrm>
              <a:off x="5173875" y="1248975"/>
              <a:ext cx="46025" cy="39450"/>
            </a:xfrm>
            <a:custGeom>
              <a:rect b="b" l="l" r="r" t="t"/>
              <a:pathLst>
                <a:path extrusionOk="0" h="1578" w="1841">
                  <a:moveTo>
                    <a:pt x="1059" y="0"/>
                  </a:moveTo>
                  <a:cubicBezTo>
                    <a:pt x="353" y="0"/>
                    <a:pt x="0" y="845"/>
                    <a:pt x="505" y="1349"/>
                  </a:cubicBezTo>
                  <a:cubicBezTo>
                    <a:pt x="663" y="1507"/>
                    <a:pt x="858" y="1578"/>
                    <a:pt x="1049" y="1578"/>
                  </a:cubicBezTo>
                  <a:cubicBezTo>
                    <a:pt x="1452" y="1578"/>
                    <a:pt x="1840" y="1264"/>
                    <a:pt x="1840" y="794"/>
                  </a:cubicBezTo>
                  <a:cubicBezTo>
                    <a:pt x="1840" y="353"/>
                    <a:pt x="1487" y="0"/>
                    <a:pt x="105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16"/>
            <p:cNvSpPr/>
            <p:nvPr/>
          </p:nvSpPr>
          <p:spPr>
            <a:xfrm>
              <a:off x="5352500" y="938375"/>
              <a:ext cx="46000" cy="39500"/>
            </a:xfrm>
            <a:custGeom>
              <a:rect b="b" l="l" r="r" t="t"/>
              <a:pathLst>
                <a:path extrusionOk="0" h="1580" w="1840">
                  <a:moveTo>
                    <a:pt x="1059" y="0"/>
                  </a:moveTo>
                  <a:cubicBezTo>
                    <a:pt x="353" y="0"/>
                    <a:pt x="0" y="857"/>
                    <a:pt x="504" y="1348"/>
                  </a:cubicBezTo>
                  <a:cubicBezTo>
                    <a:pt x="664" y="1508"/>
                    <a:pt x="861" y="1580"/>
                    <a:pt x="1054" y="1580"/>
                  </a:cubicBezTo>
                  <a:cubicBezTo>
                    <a:pt x="1455" y="1580"/>
                    <a:pt x="1840" y="1270"/>
                    <a:pt x="1840" y="794"/>
                  </a:cubicBezTo>
                  <a:cubicBezTo>
                    <a:pt x="1840" y="353"/>
                    <a:pt x="1487" y="0"/>
                    <a:pt x="105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16"/>
            <p:cNvSpPr/>
            <p:nvPr/>
          </p:nvSpPr>
          <p:spPr>
            <a:xfrm>
              <a:off x="5722650" y="1358275"/>
              <a:ext cx="46000" cy="39525"/>
            </a:xfrm>
            <a:custGeom>
              <a:rect b="b" l="l" r="r" t="t"/>
              <a:pathLst>
                <a:path extrusionOk="0" h="1581" w="1840">
                  <a:moveTo>
                    <a:pt x="1046" y="1"/>
                  </a:moveTo>
                  <a:cubicBezTo>
                    <a:pt x="353" y="1"/>
                    <a:pt x="0" y="858"/>
                    <a:pt x="492" y="1349"/>
                  </a:cubicBezTo>
                  <a:cubicBezTo>
                    <a:pt x="655" y="1509"/>
                    <a:pt x="855" y="1581"/>
                    <a:pt x="1050" y="1581"/>
                  </a:cubicBezTo>
                  <a:cubicBezTo>
                    <a:pt x="1455" y="1581"/>
                    <a:pt x="1840" y="1271"/>
                    <a:pt x="1840" y="795"/>
                  </a:cubicBezTo>
                  <a:cubicBezTo>
                    <a:pt x="1840" y="354"/>
                    <a:pt x="1487" y="1"/>
                    <a:pt x="104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16"/>
            <p:cNvSpPr/>
            <p:nvPr/>
          </p:nvSpPr>
          <p:spPr>
            <a:xfrm>
              <a:off x="5859350" y="1157300"/>
              <a:ext cx="46025" cy="39450"/>
            </a:xfrm>
            <a:custGeom>
              <a:rect b="b" l="l" r="r" t="t"/>
              <a:pathLst>
                <a:path extrusionOk="0" h="1578" w="1841">
                  <a:moveTo>
                    <a:pt x="1059" y="1"/>
                  </a:moveTo>
                  <a:cubicBezTo>
                    <a:pt x="354" y="1"/>
                    <a:pt x="1" y="845"/>
                    <a:pt x="492" y="1349"/>
                  </a:cubicBezTo>
                  <a:cubicBezTo>
                    <a:pt x="655" y="1507"/>
                    <a:pt x="852" y="1578"/>
                    <a:pt x="1046" y="1578"/>
                  </a:cubicBezTo>
                  <a:cubicBezTo>
                    <a:pt x="1453" y="1578"/>
                    <a:pt x="1841" y="1264"/>
                    <a:pt x="1841" y="794"/>
                  </a:cubicBezTo>
                  <a:cubicBezTo>
                    <a:pt x="1841" y="353"/>
                    <a:pt x="1488" y="1"/>
                    <a:pt x="105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6"/>
            <p:cNvSpPr/>
            <p:nvPr/>
          </p:nvSpPr>
          <p:spPr>
            <a:xfrm>
              <a:off x="6131225" y="1060900"/>
              <a:ext cx="46025" cy="39350"/>
            </a:xfrm>
            <a:custGeom>
              <a:rect b="b" l="l" r="r" t="t"/>
              <a:pathLst>
                <a:path extrusionOk="0" h="1574" w="1841">
                  <a:moveTo>
                    <a:pt x="1059" y="1"/>
                  </a:moveTo>
                  <a:cubicBezTo>
                    <a:pt x="353" y="1"/>
                    <a:pt x="1" y="845"/>
                    <a:pt x="492" y="1336"/>
                  </a:cubicBezTo>
                  <a:cubicBezTo>
                    <a:pt x="656" y="1500"/>
                    <a:pt x="856" y="1574"/>
                    <a:pt x="1051" y="1574"/>
                  </a:cubicBezTo>
                  <a:cubicBezTo>
                    <a:pt x="1456" y="1574"/>
                    <a:pt x="1840" y="1258"/>
                    <a:pt x="1840" y="782"/>
                  </a:cubicBezTo>
                  <a:cubicBezTo>
                    <a:pt x="1840" y="341"/>
                    <a:pt x="1487" y="1"/>
                    <a:pt x="105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16"/>
            <p:cNvSpPr/>
            <p:nvPr/>
          </p:nvSpPr>
          <p:spPr>
            <a:xfrm>
              <a:off x="6358050" y="914425"/>
              <a:ext cx="46000" cy="39350"/>
            </a:xfrm>
            <a:custGeom>
              <a:rect b="b" l="l" r="r" t="t"/>
              <a:pathLst>
                <a:path extrusionOk="0" h="1574" w="1840">
                  <a:moveTo>
                    <a:pt x="1059" y="0"/>
                  </a:moveTo>
                  <a:cubicBezTo>
                    <a:pt x="353" y="0"/>
                    <a:pt x="0" y="845"/>
                    <a:pt x="504" y="1336"/>
                  </a:cubicBezTo>
                  <a:cubicBezTo>
                    <a:pt x="664" y="1500"/>
                    <a:pt x="861" y="1573"/>
                    <a:pt x="1054" y="1573"/>
                  </a:cubicBezTo>
                  <a:cubicBezTo>
                    <a:pt x="1455" y="1573"/>
                    <a:pt x="1840" y="1258"/>
                    <a:pt x="1840" y="782"/>
                  </a:cubicBezTo>
                  <a:cubicBezTo>
                    <a:pt x="1840" y="353"/>
                    <a:pt x="1487" y="0"/>
                    <a:pt x="105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16"/>
            <p:cNvSpPr/>
            <p:nvPr/>
          </p:nvSpPr>
          <p:spPr>
            <a:xfrm>
              <a:off x="6510200" y="1128325"/>
              <a:ext cx="46025" cy="39450"/>
            </a:xfrm>
            <a:custGeom>
              <a:rect b="b" l="l" r="r" t="t"/>
              <a:pathLst>
                <a:path extrusionOk="0" h="1578" w="1841">
                  <a:moveTo>
                    <a:pt x="1046" y="0"/>
                  </a:moveTo>
                  <a:cubicBezTo>
                    <a:pt x="353" y="0"/>
                    <a:pt x="0" y="845"/>
                    <a:pt x="492" y="1349"/>
                  </a:cubicBezTo>
                  <a:cubicBezTo>
                    <a:pt x="650" y="1507"/>
                    <a:pt x="846" y="1578"/>
                    <a:pt x="1039" y="1578"/>
                  </a:cubicBezTo>
                  <a:cubicBezTo>
                    <a:pt x="1446" y="1578"/>
                    <a:pt x="1840" y="1264"/>
                    <a:pt x="1840" y="794"/>
                  </a:cubicBezTo>
                  <a:cubicBezTo>
                    <a:pt x="1840" y="353"/>
                    <a:pt x="1487" y="0"/>
                    <a:pt x="104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16"/>
            <p:cNvSpPr/>
            <p:nvPr/>
          </p:nvSpPr>
          <p:spPr>
            <a:xfrm>
              <a:off x="6708025" y="1051150"/>
              <a:ext cx="46025" cy="39425"/>
            </a:xfrm>
            <a:custGeom>
              <a:rect b="b" l="l" r="r" t="t"/>
              <a:pathLst>
                <a:path extrusionOk="0" h="1577" w="1841">
                  <a:moveTo>
                    <a:pt x="1059" y="0"/>
                  </a:moveTo>
                  <a:cubicBezTo>
                    <a:pt x="354" y="0"/>
                    <a:pt x="1" y="844"/>
                    <a:pt x="492" y="1348"/>
                  </a:cubicBezTo>
                  <a:cubicBezTo>
                    <a:pt x="654" y="1506"/>
                    <a:pt x="851" y="1577"/>
                    <a:pt x="1044" y="1577"/>
                  </a:cubicBezTo>
                  <a:cubicBezTo>
                    <a:pt x="1451" y="1577"/>
                    <a:pt x="1840" y="1260"/>
                    <a:pt x="1840" y="781"/>
                  </a:cubicBezTo>
                  <a:cubicBezTo>
                    <a:pt x="1840" y="353"/>
                    <a:pt x="1488" y="0"/>
                    <a:pt x="105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16"/>
            <p:cNvSpPr/>
            <p:nvPr/>
          </p:nvSpPr>
          <p:spPr>
            <a:xfrm>
              <a:off x="7033125" y="1244875"/>
              <a:ext cx="46025" cy="39450"/>
            </a:xfrm>
            <a:custGeom>
              <a:rect b="b" l="l" r="r" t="t"/>
              <a:pathLst>
                <a:path extrusionOk="0" h="1578" w="1841">
                  <a:moveTo>
                    <a:pt x="1047" y="1"/>
                  </a:moveTo>
                  <a:cubicBezTo>
                    <a:pt x="341" y="1"/>
                    <a:pt x="1" y="858"/>
                    <a:pt x="492" y="1349"/>
                  </a:cubicBezTo>
                  <a:cubicBezTo>
                    <a:pt x="651" y="1507"/>
                    <a:pt x="847" y="1578"/>
                    <a:pt x="1040" y="1578"/>
                  </a:cubicBezTo>
                  <a:cubicBezTo>
                    <a:pt x="1447" y="1578"/>
                    <a:pt x="1841" y="1264"/>
                    <a:pt x="1841" y="795"/>
                  </a:cubicBezTo>
                  <a:cubicBezTo>
                    <a:pt x="1841" y="353"/>
                    <a:pt x="1488" y="1"/>
                    <a:pt x="104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16"/>
            <p:cNvSpPr/>
            <p:nvPr/>
          </p:nvSpPr>
          <p:spPr>
            <a:xfrm>
              <a:off x="4898850" y="1313550"/>
              <a:ext cx="46025" cy="39350"/>
            </a:xfrm>
            <a:custGeom>
              <a:rect b="b" l="l" r="r" t="t"/>
              <a:pathLst>
                <a:path extrusionOk="0" h="1574" w="1841">
                  <a:moveTo>
                    <a:pt x="1059" y="1"/>
                  </a:moveTo>
                  <a:cubicBezTo>
                    <a:pt x="354" y="1"/>
                    <a:pt x="1" y="845"/>
                    <a:pt x="492" y="1336"/>
                  </a:cubicBezTo>
                  <a:cubicBezTo>
                    <a:pt x="656" y="1500"/>
                    <a:pt x="856" y="1574"/>
                    <a:pt x="1051" y="1574"/>
                  </a:cubicBezTo>
                  <a:cubicBezTo>
                    <a:pt x="1456" y="1574"/>
                    <a:pt x="1841" y="1258"/>
                    <a:pt x="1841" y="782"/>
                  </a:cubicBezTo>
                  <a:cubicBezTo>
                    <a:pt x="1841" y="341"/>
                    <a:pt x="1488" y="1"/>
                    <a:pt x="105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16"/>
            <p:cNvSpPr/>
            <p:nvPr/>
          </p:nvSpPr>
          <p:spPr>
            <a:xfrm>
              <a:off x="5551575" y="1234800"/>
              <a:ext cx="46025" cy="39350"/>
            </a:xfrm>
            <a:custGeom>
              <a:rect b="b" l="l" r="r" t="t"/>
              <a:pathLst>
                <a:path extrusionOk="0" h="1574" w="1841">
                  <a:moveTo>
                    <a:pt x="1059" y="0"/>
                  </a:moveTo>
                  <a:cubicBezTo>
                    <a:pt x="354" y="0"/>
                    <a:pt x="1" y="845"/>
                    <a:pt x="505" y="1336"/>
                  </a:cubicBezTo>
                  <a:cubicBezTo>
                    <a:pt x="665" y="1500"/>
                    <a:pt x="862" y="1573"/>
                    <a:pt x="1055" y="1573"/>
                  </a:cubicBezTo>
                  <a:cubicBezTo>
                    <a:pt x="1456" y="1573"/>
                    <a:pt x="1841" y="1258"/>
                    <a:pt x="1841" y="782"/>
                  </a:cubicBezTo>
                  <a:cubicBezTo>
                    <a:pt x="1841" y="341"/>
                    <a:pt x="1488"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16"/>
            <p:cNvSpPr/>
            <p:nvPr/>
          </p:nvSpPr>
          <p:spPr>
            <a:xfrm>
              <a:off x="5887400" y="907725"/>
              <a:ext cx="45075" cy="39575"/>
            </a:xfrm>
            <a:custGeom>
              <a:rect b="b" l="l" r="r" t="t"/>
              <a:pathLst>
                <a:path extrusionOk="0" h="1583" w="1803">
                  <a:moveTo>
                    <a:pt x="896" y="1"/>
                  </a:moveTo>
                  <a:cubicBezTo>
                    <a:pt x="589" y="1"/>
                    <a:pt x="299" y="182"/>
                    <a:pt x="177" y="483"/>
                  </a:cubicBezTo>
                  <a:cubicBezTo>
                    <a:pt x="0" y="886"/>
                    <a:pt x="189" y="1352"/>
                    <a:pt x="593" y="1516"/>
                  </a:cubicBezTo>
                  <a:cubicBezTo>
                    <a:pt x="695" y="1561"/>
                    <a:pt x="802" y="1582"/>
                    <a:pt x="907" y="1582"/>
                  </a:cubicBezTo>
                  <a:cubicBezTo>
                    <a:pt x="1215" y="1582"/>
                    <a:pt x="1507" y="1400"/>
                    <a:pt x="1639" y="1100"/>
                  </a:cubicBezTo>
                  <a:cubicBezTo>
                    <a:pt x="1802" y="697"/>
                    <a:pt x="1613" y="231"/>
                    <a:pt x="1210" y="67"/>
                  </a:cubicBezTo>
                  <a:cubicBezTo>
                    <a:pt x="1107" y="22"/>
                    <a:pt x="1001"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16"/>
            <p:cNvSpPr/>
            <p:nvPr/>
          </p:nvSpPr>
          <p:spPr>
            <a:xfrm>
              <a:off x="6166200" y="1209275"/>
              <a:ext cx="39700" cy="39725"/>
            </a:xfrm>
            <a:custGeom>
              <a:rect b="b" l="l" r="r" t="t"/>
              <a:pathLst>
                <a:path extrusionOk="0" h="1589" w="1588">
                  <a:moveTo>
                    <a:pt x="794" y="1"/>
                  </a:moveTo>
                  <a:cubicBezTo>
                    <a:pt x="366" y="1"/>
                    <a:pt x="0" y="354"/>
                    <a:pt x="0" y="795"/>
                  </a:cubicBezTo>
                  <a:cubicBezTo>
                    <a:pt x="0" y="1223"/>
                    <a:pt x="366" y="1588"/>
                    <a:pt x="794" y="1588"/>
                  </a:cubicBezTo>
                  <a:cubicBezTo>
                    <a:pt x="1235" y="1588"/>
                    <a:pt x="1588" y="1223"/>
                    <a:pt x="1588" y="795"/>
                  </a:cubicBezTo>
                  <a:cubicBezTo>
                    <a:pt x="1588" y="354"/>
                    <a:pt x="1235" y="1"/>
                    <a:pt x="79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16"/>
            <p:cNvSpPr/>
            <p:nvPr/>
          </p:nvSpPr>
          <p:spPr>
            <a:xfrm>
              <a:off x="6373800" y="1380650"/>
              <a:ext cx="39700" cy="39400"/>
            </a:xfrm>
            <a:custGeom>
              <a:rect b="b" l="l" r="r" t="t"/>
              <a:pathLst>
                <a:path extrusionOk="0" h="1576" w="1588">
                  <a:moveTo>
                    <a:pt x="794" y="1"/>
                  </a:moveTo>
                  <a:cubicBezTo>
                    <a:pt x="353" y="1"/>
                    <a:pt x="0" y="353"/>
                    <a:pt x="0" y="794"/>
                  </a:cubicBezTo>
                  <a:cubicBezTo>
                    <a:pt x="0" y="1223"/>
                    <a:pt x="353" y="1576"/>
                    <a:pt x="794" y="1576"/>
                  </a:cubicBezTo>
                  <a:cubicBezTo>
                    <a:pt x="1235" y="1576"/>
                    <a:pt x="1588" y="1223"/>
                    <a:pt x="1588" y="794"/>
                  </a:cubicBezTo>
                  <a:cubicBezTo>
                    <a:pt x="1588" y="353"/>
                    <a:pt x="1235" y="1"/>
                    <a:pt x="79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16"/>
            <p:cNvSpPr/>
            <p:nvPr/>
          </p:nvSpPr>
          <p:spPr>
            <a:xfrm>
              <a:off x="6594950" y="1344425"/>
              <a:ext cx="46000" cy="39350"/>
            </a:xfrm>
            <a:custGeom>
              <a:rect b="b" l="l" r="r" t="t"/>
              <a:pathLst>
                <a:path extrusionOk="0" h="1574" w="1840">
                  <a:moveTo>
                    <a:pt x="1059" y="1"/>
                  </a:moveTo>
                  <a:cubicBezTo>
                    <a:pt x="353" y="1"/>
                    <a:pt x="0" y="845"/>
                    <a:pt x="491" y="1336"/>
                  </a:cubicBezTo>
                  <a:cubicBezTo>
                    <a:pt x="655" y="1500"/>
                    <a:pt x="855" y="1573"/>
                    <a:pt x="1050" y="1573"/>
                  </a:cubicBezTo>
                  <a:cubicBezTo>
                    <a:pt x="1455" y="1573"/>
                    <a:pt x="1840" y="1258"/>
                    <a:pt x="1840" y="782"/>
                  </a:cubicBezTo>
                  <a:cubicBezTo>
                    <a:pt x="1840" y="353"/>
                    <a:pt x="1487" y="1"/>
                    <a:pt x="105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16"/>
            <p:cNvSpPr/>
            <p:nvPr/>
          </p:nvSpPr>
          <p:spPr>
            <a:xfrm>
              <a:off x="6731025" y="1382850"/>
              <a:ext cx="46025" cy="39475"/>
            </a:xfrm>
            <a:custGeom>
              <a:rect b="b" l="l" r="r" t="t"/>
              <a:pathLst>
                <a:path extrusionOk="0" h="1579" w="1841">
                  <a:moveTo>
                    <a:pt x="1059" y="1"/>
                  </a:moveTo>
                  <a:cubicBezTo>
                    <a:pt x="353" y="1"/>
                    <a:pt x="1" y="858"/>
                    <a:pt x="505" y="1349"/>
                  </a:cubicBezTo>
                  <a:cubicBezTo>
                    <a:pt x="663" y="1507"/>
                    <a:pt x="858" y="1578"/>
                    <a:pt x="1049" y="1578"/>
                  </a:cubicBezTo>
                  <a:cubicBezTo>
                    <a:pt x="1452" y="1578"/>
                    <a:pt x="1840" y="1265"/>
                    <a:pt x="1840" y="795"/>
                  </a:cubicBezTo>
                  <a:cubicBezTo>
                    <a:pt x="1840" y="354"/>
                    <a:pt x="1488" y="1"/>
                    <a:pt x="105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16"/>
            <p:cNvSpPr/>
            <p:nvPr/>
          </p:nvSpPr>
          <p:spPr>
            <a:xfrm>
              <a:off x="6891700" y="1116350"/>
              <a:ext cx="46000" cy="39350"/>
            </a:xfrm>
            <a:custGeom>
              <a:rect b="b" l="l" r="r" t="t"/>
              <a:pathLst>
                <a:path extrusionOk="0" h="1574" w="1840">
                  <a:moveTo>
                    <a:pt x="1046" y="1"/>
                  </a:moveTo>
                  <a:cubicBezTo>
                    <a:pt x="353" y="1"/>
                    <a:pt x="0" y="845"/>
                    <a:pt x="491" y="1336"/>
                  </a:cubicBezTo>
                  <a:cubicBezTo>
                    <a:pt x="651" y="1500"/>
                    <a:pt x="850" y="1573"/>
                    <a:pt x="1045" y="1573"/>
                  </a:cubicBezTo>
                  <a:cubicBezTo>
                    <a:pt x="1450" y="1573"/>
                    <a:pt x="1840" y="1258"/>
                    <a:pt x="1840" y="782"/>
                  </a:cubicBezTo>
                  <a:cubicBezTo>
                    <a:pt x="1840" y="353"/>
                    <a:pt x="1487" y="1"/>
                    <a:pt x="104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16"/>
            <p:cNvSpPr/>
            <p:nvPr/>
          </p:nvSpPr>
          <p:spPr>
            <a:xfrm>
              <a:off x="7059275" y="1035400"/>
              <a:ext cx="46025" cy="39450"/>
            </a:xfrm>
            <a:custGeom>
              <a:rect b="b" l="l" r="r" t="t"/>
              <a:pathLst>
                <a:path extrusionOk="0" h="1578" w="1841">
                  <a:moveTo>
                    <a:pt x="1059" y="0"/>
                  </a:moveTo>
                  <a:cubicBezTo>
                    <a:pt x="354" y="0"/>
                    <a:pt x="1" y="844"/>
                    <a:pt x="505" y="1348"/>
                  </a:cubicBezTo>
                  <a:cubicBezTo>
                    <a:pt x="663" y="1507"/>
                    <a:pt x="858" y="1577"/>
                    <a:pt x="1049" y="1577"/>
                  </a:cubicBezTo>
                  <a:cubicBezTo>
                    <a:pt x="1452" y="1577"/>
                    <a:pt x="1840" y="1264"/>
                    <a:pt x="1840" y="794"/>
                  </a:cubicBezTo>
                  <a:cubicBezTo>
                    <a:pt x="1840" y="353"/>
                    <a:pt x="1488" y="0"/>
                    <a:pt x="105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16"/>
            <p:cNvSpPr/>
            <p:nvPr/>
          </p:nvSpPr>
          <p:spPr>
            <a:xfrm>
              <a:off x="4708275" y="856450"/>
              <a:ext cx="2575650" cy="667875"/>
            </a:xfrm>
            <a:custGeom>
              <a:rect b="b" l="l" r="r" t="t"/>
              <a:pathLst>
                <a:path extrusionOk="0" h="26715" w="103026">
                  <a:moveTo>
                    <a:pt x="55432" y="1"/>
                  </a:moveTo>
                  <a:lnTo>
                    <a:pt x="46271" y="7952"/>
                  </a:lnTo>
                  <a:lnTo>
                    <a:pt x="35938" y="5507"/>
                  </a:lnTo>
                  <a:lnTo>
                    <a:pt x="35913" y="5507"/>
                  </a:lnTo>
                  <a:lnTo>
                    <a:pt x="27294" y="11934"/>
                  </a:lnTo>
                  <a:lnTo>
                    <a:pt x="16382" y="6188"/>
                  </a:lnTo>
                  <a:lnTo>
                    <a:pt x="11480" y="23287"/>
                  </a:lnTo>
                  <a:lnTo>
                    <a:pt x="0" y="26526"/>
                  </a:lnTo>
                  <a:lnTo>
                    <a:pt x="38" y="26664"/>
                  </a:lnTo>
                  <a:lnTo>
                    <a:pt x="11593" y="23401"/>
                  </a:lnTo>
                  <a:lnTo>
                    <a:pt x="16470" y="6389"/>
                  </a:lnTo>
                  <a:lnTo>
                    <a:pt x="27306" y="12098"/>
                  </a:lnTo>
                  <a:lnTo>
                    <a:pt x="35938" y="5659"/>
                  </a:lnTo>
                  <a:lnTo>
                    <a:pt x="46309" y="8103"/>
                  </a:lnTo>
                  <a:lnTo>
                    <a:pt x="55419" y="215"/>
                  </a:lnTo>
                  <a:lnTo>
                    <a:pt x="64958" y="12186"/>
                  </a:lnTo>
                  <a:lnTo>
                    <a:pt x="64970" y="12211"/>
                  </a:lnTo>
                  <a:lnTo>
                    <a:pt x="79663" y="15815"/>
                  </a:lnTo>
                  <a:lnTo>
                    <a:pt x="79714" y="15827"/>
                  </a:lnTo>
                  <a:lnTo>
                    <a:pt x="87186" y="5293"/>
                  </a:lnTo>
                  <a:lnTo>
                    <a:pt x="90815" y="19368"/>
                  </a:lnTo>
                  <a:lnTo>
                    <a:pt x="90815" y="19394"/>
                  </a:lnTo>
                  <a:lnTo>
                    <a:pt x="102950" y="26715"/>
                  </a:lnTo>
                  <a:lnTo>
                    <a:pt x="103025" y="26589"/>
                  </a:lnTo>
                  <a:lnTo>
                    <a:pt x="90941" y="19305"/>
                  </a:lnTo>
                  <a:lnTo>
                    <a:pt x="87249" y="4966"/>
                  </a:lnTo>
                  <a:lnTo>
                    <a:pt x="79651" y="15664"/>
                  </a:lnTo>
                  <a:lnTo>
                    <a:pt x="65046" y="12085"/>
                  </a:lnTo>
                  <a:lnTo>
                    <a:pt x="5543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6"/>
            <p:cNvSpPr/>
            <p:nvPr/>
          </p:nvSpPr>
          <p:spPr>
            <a:xfrm>
              <a:off x="4558950" y="1523350"/>
              <a:ext cx="2813800" cy="3825"/>
            </a:xfrm>
            <a:custGeom>
              <a:rect b="b" l="l" r="r" t="t"/>
              <a:pathLst>
                <a:path extrusionOk="0" h="153" w="112552">
                  <a:moveTo>
                    <a:pt x="1" y="1"/>
                  </a:moveTo>
                  <a:lnTo>
                    <a:pt x="1" y="152"/>
                  </a:lnTo>
                  <a:lnTo>
                    <a:pt x="112552" y="152"/>
                  </a:lnTo>
                  <a:lnTo>
                    <a:pt x="11255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16"/>
            <p:cNvSpPr/>
            <p:nvPr/>
          </p:nvSpPr>
          <p:spPr>
            <a:xfrm>
              <a:off x="4967225" y="1418775"/>
              <a:ext cx="46025" cy="39450"/>
            </a:xfrm>
            <a:custGeom>
              <a:rect b="b" l="l" r="r" t="t"/>
              <a:pathLst>
                <a:path extrusionOk="0" h="1578" w="1841">
                  <a:moveTo>
                    <a:pt x="1059" y="0"/>
                  </a:moveTo>
                  <a:cubicBezTo>
                    <a:pt x="353" y="0"/>
                    <a:pt x="0" y="845"/>
                    <a:pt x="492" y="1349"/>
                  </a:cubicBezTo>
                  <a:cubicBezTo>
                    <a:pt x="654" y="1506"/>
                    <a:pt x="850" y="1577"/>
                    <a:pt x="1043" y="1577"/>
                  </a:cubicBezTo>
                  <a:cubicBezTo>
                    <a:pt x="1451" y="1577"/>
                    <a:pt x="1840" y="1261"/>
                    <a:pt x="1840" y="782"/>
                  </a:cubicBezTo>
                  <a:cubicBezTo>
                    <a:pt x="1840" y="353"/>
                    <a:pt x="1487" y="0"/>
                    <a:pt x="10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6"/>
            <p:cNvSpPr/>
            <p:nvPr/>
          </p:nvSpPr>
          <p:spPr>
            <a:xfrm>
              <a:off x="5101172" y="992325"/>
              <a:ext cx="42875" cy="39850"/>
            </a:xfrm>
            <a:custGeom>
              <a:rect b="b" l="l" r="r" t="t"/>
              <a:pathLst>
                <a:path extrusionOk="0" h="1594" w="1715">
                  <a:moveTo>
                    <a:pt x="849" y="1"/>
                  </a:moveTo>
                  <a:cubicBezTo>
                    <a:pt x="810" y="1"/>
                    <a:pt x="771" y="4"/>
                    <a:pt x="731" y="9"/>
                  </a:cubicBezTo>
                  <a:cubicBezTo>
                    <a:pt x="290" y="85"/>
                    <a:pt x="1" y="488"/>
                    <a:pt x="76" y="917"/>
                  </a:cubicBezTo>
                  <a:cubicBezTo>
                    <a:pt x="133" y="1317"/>
                    <a:pt x="482" y="1593"/>
                    <a:pt x="866" y="1593"/>
                  </a:cubicBezTo>
                  <a:cubicBezTo>
                    <a:pt x="905" y="1593"/>
                    <a:pt x="944" y="1590"/>
                    <a:pt x="983" y="1584"/>
                  </a:cubicBezTo>
                  <a:cubicBezTo>
                    <a:pt x="1412" y="1509"/>
                    <a:pt x="1714" y="1106"/>
                    <a:pt x="1639" y="665"/>
                  </a:cubicBezTo>
                  <a:cubicBezTo>
                    <a:pt x="1581" y="276"/>
                    <a:pt x="1233" y="1"/>
                    <a:pt x="84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16"/>
            <p:cNvSpPr/>
            <p:nvPr/>
          </p:nvSpPr>
          <p:spPr>
            <a:xfrm>
              <a:off x="5364775" y="1136200"/>
              <a:ext cx="46025" cy="39450"/>
            </a:xfrm>
            <a:custGeom>
              <a:rect b="b" l="l" r="r" t="t"/>
              <a:pathLst>
                <a:path extrusionOk="0" h="1578" w="1841">
                  <a:moveTo>
                    <a:pt x="1046" y="0"/>
                  </a:moveTo>
                  <a:cubicBezTo>
                    <a:pt x="353" y="0"/>
                    <a:pt x="1" y="845"/>
                    <a:pt x="492" y="1349"/>
                  </a:cubicBezTo>
                  <a:cubicBezTo>
                    <a:pt x="654" y="1507"/>
                    <a:pt x="852" y="1578"/>
                    <a:pt x="1045" y="1578"/>
                  </a:cubicBezTo>
                  <a:cubicBezTo>
                    <a:pt x="1452" y="1578"/>
                    <a:pt x="1840" y="1264"/>
                    <a:pt x="1840" y="794"/>
                  </a:cubicBezTo>
                  <a:cubicBezTo>
                    <a:pt x="1840" y="353"/>
                    <a:pt x="1488" y="0"/>
                    <a:pt x="10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16"/>
            <p:cNvSpPr/>
            <p:nvPr/>
          </p:nvSpPr>
          <p:spPr>
            <a:xfrm>
              <a:off x="5581825" y="976800"/>
              <a:ext cx="46025" cy="39525"/>
            </a:xfrm>
            <a:custGeom>
              <a:rect b="b" l="l" r="r" t="t"/>
              <a:pathLst>
                <a:path extrusionOk="0" h="1581" w="1841">
                  <a:moveTo>
                    <a:pt x="1059" y="0"/>
                  </a:moveTo>
                  <a:cubicBezTo>
                    <a:pt x="353" y="0"/>
                    <a:pt x="1" y="857"/>
                    <a:pt x="505" y="1349"/>
                  </a:cubicBezTo>
                  <a:cubicBezTo>
                    <a:pt x="664" y="1508"/>
                    <a:pt x="861" y="1580"/>
                    <a:pt x="1055" y="1580"/>
                  </a:cubicBezTo>
                  <a:cubicBezTo>
                    <a:pt x="1456" y="1580"/>
                    <a:pt x="1840" y="1270"/>
                    <a:pt x="1840" y="794"/>
                  </a:cubicBezTo>
                  <a:cubicBezTo>
                    <a:pt x="1840" y="353"/>
                    <a:pt x="1488" y="0"/>
                    <a:pt x="10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16"/>
            <p:cNvSpPr/>
            <p:nvPr/>
          </p:nvSpPr>
          <p:spPr>
            <a:xfrm>
              <a:off x="5838875" y="1036025"/>
              <a:ext cx="46025" cy="39450"/>
            </a:xfrm>
            <a:custGeom>
              <a:rect b="b" l="l" r="r" t="t"/>
              <a:pathLst>
                <a:path extrusionOk="0" h="1578" w="1841">
                  <a:moveTo>
                    <a:pt x="1059" y="0"/>
                  </a:moveTo>
                  <a:cubicBezTo>
                    <a:pt x="354" y="0"/>
                    <a:pt x="1" y="845"/>
                    <a:pt x="492" y="1349"/>
                  </a:cubicBezTo>
                  <a:cubicBezTo>
                    <a:pt x="655" y="1507"/>
                    <a:pt x="852" y="1578"/>
                    <a:pt x="1046" y="1578"/>
                  </a:cubicBezTo>
                  <a:cubicBezTo>
                    <a:pt x="1453" y="1578"/>
                    <a:pt x="1841" y="1264"/>
                    <a:pt x="1841" y="794"/>
                  </a:cubicBezTo>
                  <a:cubicBezTo>
                    <a:pt x="1841" y="353"/>
                    <a:pt x="1488" y="0"/>
                    <a:pt x="105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16"/>
            <p:cNvSpPr/>
            <p:nvPr/>
          </p:nvSpPr>
          <p:spPr>
            <a:xfrm>
              <a:off x="6316150" y="1138400"/>
              <a:ext cx="39700" cy="39400"/>
            </a:xfrm>
            <a:custGeom>
              <a:rect b="b" l="l" r="r" t="t"/>
              <a:pathLst>
                <a:path extrusionOk="0" h="1576" w="1588">
                  <a:moveTo>
                    <a:pt x="794" y="1"/>
                  </a:moveTo>
                  <a:cubicBezTo>
                    <a:pt x="353" y="1"/>
                    <a:pt x="0" y="353"/>
                    <a:pt x="0" y="782"/>
                  </a:cubicBezTo>
                  <a:cubicBezTo>
                    <a:pt x="0" y="1223"/>
                    <a:pt x="353" y="1576"/>
                    <a:pt x="794" y="1576"/>
                  </a:cubicBezTo>
                  <a:cubicBezTo>
                    <a:pt x="1235" y="1576"/>
                    <a:pt x="1588" y="1223"/>
                    <a:pt x="1588" y="782"/>
                  </a:cubicBezTo>
                  <a:cubicBezTo>
                    <a:pt x="1588" y="353"/>
                    <a:pt x="1235" y="1"/>
                    <a:pt x="79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16"/>
            <p:cNvSpPr/>
            <p:nvPr/>
          </p:nvSpPr>
          <p:spPr>
            <a:xfrm>
              <a:off x="6675275" y="1230075"/>
              <a:ext cx="46000" cy="39350"/>
            </a:xfrm>
            <a:custGeom>
              <a:rect b="b" l="l" r="r" t="t"/>
              <a:pathLst>
                <a:path extrusionOk="0" h="1574" w="1840">
                  <a:moveTo>
                    <a:pt x="1046" y="0"/>
                  </a:moveTo>
                  <a:cubicBezTo>
                    <a:pt x="353" y="0"/>
                    <a:pt x="0" y="845"/>
                    <a:pt x="492" y="1336"/>
                  </a:cubicBezTo>
                  <a:cubicBezTo>
                    <a:pt x="656" y="1500"/>
                    <a:pt x="856" y="1573"/>
                    <a:pt x="1051" y="1573"/>
                  </a:cubicBezTo>
                  <a:cubicBezTo>
                    <a:pt x="1456" y="1573"/>
                    <a:pt x="1840" y="1258"/>
                    <a:pt x="1840" y="782"/>
                  </a:cubicBezTo>
                  <a:cubicBezTo>
                    <a:pt x="1840" y="353"/>
                    <a:pt x="1487" y="0"/>
                    <a:pt x="1046"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16"/>
            <p:cNvSpPr/>
            <p:nvPr/>
          </p:nvSpPr>
          <p:spPr>
            <a:xfrm>
              <a:off x="6863325" y="967025"/>
              <a:ext cx="46350" cy="39350"/>
            </a:xfrm>
            <a:custGeom>
              <a:rect b="b" l="l" r="r" t="t"/>
              <a:pathLst>
                <a:path extrusionOk="0" h="1574" w="1854">
                  <a:moveTo>
                    <a:pt x="1059" y="1"/>
                  </a:moveTo>
                  <a:cubicBezTo>
                    <a:pt x="354" y="1"/>
                    <a:pt x="1" y="845"/>
                    <a:pt x="505" y="1336"/>
                  </a:cubicBezTo>
                  <a:cubicBezTo>
                    <a:pt x="665" y="1500"/>
                    <a:pt x="863" y="1574"/>
                    <a:pt x="1058" y="1574"/>
                  </a:cubicBezTo>
                  <a:cubicBezTo>
                    <a:pt x="1463" y="1574"/>
                    <a:pt x="1853" y="1258"/>
                    <a:pt x="1853" y="782"/>
                  </a:cubicBezTo>
                  <a:cubicBezTo>
                    <a:pt x="1853" y="341"/>
                    <a:pt x="1500" y="1"/>
                    <a:pt x="105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16"/>
            <p:cNvSpPr/>
            <p:nvPr/>
          </p:nvSpPr>
          <p:spPr>
            <a:xfrm>
              <a:off x="6956275" y="1323000"/>
              <a:ext cx="46000" cy="39350"/>
            </a:xfrm>
            <a:custGeom>
              <a:rect b="b" l="l" r="r" t="t"/>
              <a:pathLst>
                <a:path extrusionOk="0" h="1574" w="1840">
                  <a:moveTo>
                    <a:pt x="1059" y="1"/>
                  </a:moveTo>
                  <a:cubicBezTo>
                    <a:pt x="353" y="1"/>
                    <a:pt x="0" y="845"/>
                    <a:pt x="504" y="1336"/>
                  </a:cubicBezTo>
                  <a:cubicBezTo>
                    <a:pt x="664" y="1500"/>
                    <a:pt x="861" y="1574"/>
                    <a:pt x="1055" y="1574"/>
                  </a:cubicBezTo>
                  <a:cubicBezTo>
                    <a:pt x="1456" y="1574"/>
                    <a:pt x="1840" y="1258"/>
                    <a:pt x="1840" y="782"/>
                  </a:cubicBezTo>
                  <a:cubicBezTo>
                    <a:pt x="1840" y="354"/>
                    <a:pt x="1487" y="1"/>
                    <a:pt x="105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_1">
    <p:spTree>
      <p:nvGrpSpPr>
        <p:cNvPr id="356" name="Shape 356"/>
        <p:cNvGrpSpPr/>
        <p:nvPr/>
      </p:nvGrpSpPr>
      <p:grpSpPr>
        <a:xfrm>
          <a:off x="0" y="0"/>
          <a:ext cx="0" cy="0"/>
          <a:chOff x="0" y="0"/>
          <a:chExt cx="0" cy="0"/>
        </a:xfrm>
      </p:grpSpPr>
      <p:sp>
        <p:nvSpPr>
          <p:cNvPr id="357" name="Google Shape;357;p17"/>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17"/>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17"/>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17"/>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1" name="Google Shape;361;p17"/>
          <p:cNvGrpSpPr/>
          <p:nvPr/>
        </p:nvGrpSpPr>
        <p:grpSpPr>
          <a:xfrm>
            <a:off x="6626134" y="-164562"/>
            <a:ext cx="121172" cy="760495"/>
            <a:chOff x="5245196" y="3136513"/>
            <a:chExt cx="121172" cy="760495"/>
          </a:xfrm>
        </p:grpSpPr>
        <p:sp>
          <p:nvSpPr>
            <p:cNvPr id="362" name="Google Shape;362;p17"/>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17"/>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4" name="Google Shape;364;p17"/>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17"/>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7"/>
          <p:cNvSpPr txBox="1"/>
          <p:nvPr>
            <p:ph type="ctrTitle"/>
          </p:nvPr>
        </p:nvSpPr>
        <p:spPr>
          <a:xfrm>
            <a:off x="891226" y="1267450"/>
            <a:ext cx="18813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7" name="Google Shape;367;p17"/>
          <p:cNvSpPr txBox="1"/>
          <p:nvPr>
            <p:ph idx="1" type="subTitle"/>
          </p:nvPr>
        </p:nvSpPr>
        <p:spPr>
          <a:xfrm>
            <a:off x="891226" y="3491100"/>
            <a:ext cx="18813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368" name="Google Shape;368;p17"/>
          <p:cNvSpPr txBox="1"/>
          <p:nvPr>
            <p:ph idx="2" type="ctrTitle"/>
          </p:nvPr>
        </p:nvSpPr>
        <p:spPr>
          <a:xfrm>
            <a:off x="3503173" y="1267450"/>
            <a:ext cx="18813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69" name="Google Shape;369;p17"/>
          <p:cNvSpPr txBox="1"/>
          <p:nvPr>
            <p:ph idx="3" type="subTitle"/>
          </p:nvPr>
        </p:nvSpPr>
        <p:spPr>
          <a:xfrm>
            <a:off x="3503173" y="3491100"/>
            <a:ext cx="18813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370" name="Google Shape;370;p17"/>
          <p:cNvSpPr txBox="1"/>
          <p:nvPr>
            <p:ph idx="4" type="ctrTitle"/>
          </p:nvPr>
        </p:nvSpPr>
        <p:spPr>
          <a:xfrm>
            <a:off x="6124594" y="1267450"/>
            <a:ext cx="18813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latin typeface="Advent Pro SemiBold"/>
                <a:ea typeface="Advent Pro SemiBold"/>
                <a:cs typeface="Advent Pro SemiBold"/>
                <a:sym typeface="Advent Pro SemiBold"/>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371" name="Google Shape;371;p17"/>
          <p:cNvSpPr txBox="1"/>
          <p:nvPr>
            <p:ph idx="5" type="subTitle"/>
          </p:nvPr>
        </p:nvSpPr>
        <p:spPr>
          <a:xfrm>
            <a:off x="6124594" y="3491100"/>
            <a:ext cx="1881300" cy="111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372" name="Google Shape;372;p17"/>
          <p:cNvSpPr txBox="1"/>
          <p:nvPr>
            <p:ph idx="6"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3" name="Shape 373"/>
        <p:cNvGrpSpPr/>
        <p:nvPr/>
      </p:nvGrpSpPr>
      <p:grpSpPr>
        <a:xfrm>
          <a:off x="0" y="0"/>
          <a:ext cx="0" cy="0"/>
          <a:chOff x="0" y="0"/>
          <a:chExt cx="0" cy="0"/>
        </a:xfrm>
      </p:grpSpPr>
      <p:sp>
        <p:nvSpPr>
          <p:cNvPr id="374" name="Google Shape;374;p18"/>
          <p:cNvSpPr txBox="1"/>
          <p:nvPr>
            <p:ph idx="1" type="body"/>
          </p:nvPr>
        </p:nvSpPr>
        <p:spPr>
          <a:xfrm>
            <a:off x="618306" y="2199025"/>
            <a:ext cx="1905900" cy="12963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6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75" name="Google Shape;375;p18"/>
          <p:cNvSpPr txBox="1"/>
          <p:nvPr>
            <p:ph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376" name="Google Shape;376;p18"/>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18"/>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18"/>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18"/>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0" name="Google Shape;380;p18"/>
          <p:cNvGrpSpPr/>
          <p:nvPr/>
        </p:nvGrpSpPr>
        <p:grpSpPr>
          <a:xfrm>
            <a:off x="6626134" y="-164562"/>
            <a:ext cx="121172" cy="760495"/>
            <a:chOff x="5245196" y="3136513"/>
            <a:chExt cx="121172" cy="760495"/>
          </a:xfrm>
        </p:grpSpPr>
        <p:sp>
          <p:nvSpPr>
            <p:cNvPr id="381" name="Google Shape;381;p18"/>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18"/>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3" name="Google Shape;383;p18"/>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18"/>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385" name="Shape 385"/>
        <p:cNvGrpSpPr/>
        <p:nvPr/>
      </p:nvGrpSpPr>
      <p:grpSpPr>
        <a:xfrm>
          <a:off x="0" y="0"/>
          <a:ext cx="0" cy="0"/>
          <a:chOff x="0" y="0"/>
          <a:chExt cx="0" cy="0"/>
        </a:xfrm>
      </p:grpSpPr>
      <p:sp>
        <p:nvSpPr>
          <p:cNvPr id="386" name="Google Shape;386;p19"/>
          <p:cNvSpPr txBox="1"/>
          <p:nvPr>
            <p:ph type="title"/>
          </p:nvPr>
        </p:nvSpPr>
        <p:spPr>
          <a:xfrm>
            <a:off x="2471150" y="1830075"/>
            <a:ext cx="3823200" cy="1121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7200">
                <a:solidFill>
                  <a:schemeClr val="lt1"/>
                </a:solidFill>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7" name="Google Shape;387;p19"/>
          <p:cNvSpPr txBox="1"/>
          <p:nvPr>
            <p:ph idx="1" type="subTitle"/>
          </p:nvPr>
        </p:nvSpPr>
        <p:spPr>
          <a:xfrm>
            <a:off x="2902550" y="540000"/>
            <a:ext cx="2960400" cy="13530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88" name="Google Shape;388;p19"/>
          <p:cNvSpPr txBox="1"/>
          <p:nvPr/>
        </p:nvSpPr>
        <p:spPr>
          <a:xfrm>
            <a:off x="2289500" y="3592806"/>
            <a:ext cx="4186500" cy="9315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300"/>
              </a:spcBef>
              <a:spcAft>
                <a:spcPts val="0"/>
              </a:spcAft>
              <a:buClr>
                <a:srgbClr val="000000"/>
              </a:buClr>
              <a:buSzPts val="1000"/>
              <a:buFont typeface="Arial"/>
              <a:buNone/>
            </a:pPr>
            <a:r>
              <a:rPr b="0" i="0" lang="en" sz="1000" u="none" cap="none" strike="noStrike">
                <a:solidFill>
                  <a:schemeClr val="lt1"/>
                </a:solidFill>
                <a:latin typeface="Maven Pro"/>
                <a:ea typeface="Maven Pro"/>
                <a:cs typeface="Maven Pro"/>
                <a:sym typeface="Maven Pro"/>
              </a:rPr>
              <a:t>CREDITS: This presentation template was created by </a:t>
            </a:r>
            <a:r>
              <a:rPr b="0" i="0" lang="en" sz="1000" u="none" cap="none" strike="noStrike">
                <a:solidFill>
                  <a:schemeClr val="hlink"/>
                </a:solidFill>
                <a:uFill>
                  <a:noFill/>
                </a:uFill>
                <a:latin typeface="Maven Pro"/>
                <a:ea typeface="Maven Pro"/>
                <a:cs typeface="Maven Pro"/>
                <a:sym typeface="Maven Pro"/>
                <a:hlinkClick r:id="rId2"/>
              </a:rPr>
              <a:t>Slidesgo</a:t>
            </a:r>
            <a:r>
              <a:rPr b="0" i="0" lang="en" sz="1000" u="none" cap="none" strike="noStrike">
                <a:solidFill>
                  <a:schemeClr val="lt1"/>
                </a:solidFill>
                <a:latin typeface="Maven Pro"/>
                <a:ea typeface="Maven Pro"/>
                <a:cs typeface="Maven Pro"/>
                <a:sym typeface="Maven Pro"/>
              </a:rPr>
              <a:t>, including icons by </a:t>
            </a:r>
            <a:r>
              <a:rPr b="0" i="0" lang="en" sz="1000" u="none" cap="none" strike="noStrike">
                <a:solidFill>
                  <a:schemeClr val="hlink"/>
                </a:solidFill>
                <a:uFill>
                  <a:noFill/>
                </a:uFill>
                <a:latin typeface="Maven Pro"/>
                <a:ea typeface="Maven Pro"/>
                <a:cs typeface="Maven Pro"/>
                <a:sym typeface="Maven Pro"/>
                <a:hlinkClick r:id="rId3"/>
              </a:rPr>
              <a:t>Flaticon</a:t>
            </a:r>
            <a:r>
              <a:rPr b="0" i="0" lang="en" sz="1000" u="none" cap="none" strike="noStrike">
                <a:solidFill>
                  <a:schemeClr val="lt1"/>
                </a:solidFill>
                <a:latin typeface="Maven Pro"/>
                <a:ea typeface="Maven Pro"/>
                <a:cs typeface="Maven Pro"/>
                <a:sym typeface="Maven Pro"/>
              </a:rPr>
              <a:t>, and infographics &amp; images by </a:t>
            </a:r>
            <a:r>
              <a:rPr b="0" i="0" lang="en" sz="1000" u="none" cap="none" strike="noStrike">
                <a:solidFill>
                  <a:schemeClr val="hlink"/>
                </a:solidFill>
                <a:uFill>
                  <a:noFill/>
                </a:uFill>
                <a:latin typeface="Maven Pro"/>
                <a:ea typeface="Maven Pro"/>
                <a:cs typeface="Maven Pro"/>
                <a:sym typeface="Maven Pro"/>
                <a:hlinkClick r:id="rId4"/>
              </a:rPr>
              <a:t>Freepik</a:t>
            </a:r>
            <a:endParaRPr b="0" i="0" sz="1000" u="none" cap="none" strike="noStrike">
              <a:solidFill>
                <a:schemeClr val="accent3"/>
              </a:solidFill>
              <a:latin typeface="Maven Pro"/>
              <a:ea typeface="Maven Pro"/>
              <a:cs typeface="Maven Pro"/>
              <a:sym typeface="Maven Pro"/>
            </a:endParaRPr>
          </a:p>
        </p:txBody>
      </p:sp>
      <p:sp>
        <p:nvSpPr>
          <p:cNvPr id="389" name="Google Shape;389;p19"/>
          <p:cNvSpPr/>
          <p:nvPr/>
        </p:nvSpPr>
        <p:spPr>
          <a:xfrm>
            <a:off x="858247" y="1380669"/>
            <a:ext cx="130760" cy="131015"/>
          </a:xfrm>
          <a:custGeom>
            <a:rect b="b" l="l" r="r" t="t"/>
            <a:pathLst>
              <a:path extrusionOk="0" h="4634" w="4625">
                <a:moveTo>
                  <a:pt x="1" y="0"/>
                </a:moveTo>
                <a:lnTo>
                  <a:pt x="1" y="4633"/>
                </a:lnTo>
                <a:lnTo>
                  <a:pt x="4625" y="4633"/>
                </a:lnTo>
                <a:lnTo>
                  <a:pt x="46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19"/>
          <p:cNvSpPr/>
          <p:nvPr/>
        </p:nvSpPr>
        <p:spPr>
          <a:xfrm>
            <a:off x="1802448" y="4340187"/>
            <a:ext cx="131015" cy="131015"/>
          </a:xfrm>
          <a:custGeom>
            <a:rect b="b" l="l" r="r" t="t"/>
            <a:pathLst>
              <a:path extrusionOk="0" h="4634" w="4634">
                <a:moveTo>
                  <a:pt x="1" y="0"/>
                </a:moveTo>
                <a:lnTo>
                  <a:pt x="1" y="4633"/>
                </a:lnTo>
                <a:lnTo>
                  <a:pt x="4634" y="4633"/>
                </a:lnTo>
                <a:lnTo>
                  <a:pt x="46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19"/>
          <p:cNvSpPr/>
          <p:nvPr/>
        </p:nvSpPr>
        <p:spPr>
          <a:xfrm>
            <a:off x="7196621" y="809541"/>
            <a:ext cx="131015" cy="131015"/>
          </a:xfrm>
          <a:custGeom>
            <a:rect b="b" l="l" r="r" t="t"/>
            <a:pathLst>
              <a:path extrusionOk="0" h="4634" w="4634">
                <a:moveTo>
                  <a:pt x="0" y="1"/>
                </a:moveTo>
                <a:lnTo>
                  <a:pt x="0" y="4634"/>
                </a:lnTo>
                <a:lnTo>
                  <a:pt x="4633" y="4634"/>
                </a:lnTo>
                <a:lnTo>
                  <a:pt x="4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9"/>
          <p:cNvSpPr/>
          <p:nvPr/>
        </p:nvSpPr>
        <p:spPr>
          <a:xfrm>
            <a:off x="7826485" y="4005523"/>
            <a:ext cx="105796" cy="106050"/>
          </a:xfrm>
          <a:custGeom>
            <a:rect b="b" l="l" r="r" t="t"/>
            <a:pathLst>
              <a:path extrusionOk="0" fill="none" h="3751" w="3742">
                <a:moveTo>
                  <a:pt x="1" y="0"/>
                </a:moveTo>
                <a:lnTo>
                  <a:pt x="3742" y="0"/>
                </a:lnTo>
                <a:lnTo>
                  <a:pt x="3742" y="3750"/>
                </a:lnTo>
                <a:lnTo>
                  <a:pt x="1" y="3750"/>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19"/>
          <p:cNvSpPr/>
          <p:nvPr/>
        </p:nvSpPr>
        <p:spPr>
          <a:xfrm>
            <a:off x="6669747" y="3108456"/>
            <a:ext cx="62397" cy="62397"/>
          </a:xfrm>
          <a:custGeom>
            <a:rect b="b" l="l" r="r" t="t"/>
            <a:pathLst>
              <a:path extrusionOk="0" fill="none" h="2207" w="2207">
                <a:moveTo>
                  <a:pt x="0" y="1"/>
                </a:moveTo>
                <a:lnTo>
                  <a:pt x="2206" y="1"/>
                </a:lnTo>
                <a:lnTo>
                  <a:pt x="2206" y="2207"/>
                </a:lnTo>
                <a:lnTo>
                  <a:pt x="0" y="2207"/>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19"/>
          <p:cNvSpPr/>
          <p:nvPr/>
        </p:nvSpPr>
        <p:spPr>
          <a:xfrm>
            <a:off x="2127273" y="2530788"/>
            <a:ext cx="112298" cy="112553"/>
          </a:xfrm>
          <a:custGeom>
            <a:rect b="b" l="l" r="r" t="t"/>
            <a:pathLst>
              <a:path extrusionOk="0" fill="none" h="3981" w="3972">
                <a:moveTo>
                  <a:pt x="1" y="1"/>
                </a:moveTo>
                <a:lnTo>
                  <a:pt x="3972" y="1"/>
                </a:lnTo>
                <a:lnTo>
                  <a:pt x="3972" y="3981"/>
                </a:lnTo>
                <a:lnTo>
                  <a:pt x="1" y="3981"/>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19"/>
          <p:cNvSpPr/>
          <p:nvPr/>
        </p:nvSpPr>
        <p:spPr>
          <a:xfrm>
            <a:off x="7418926" y="3240515"/>
            <a:ext cx="112298" cy="112553"/>
          </a:xfrm>
          <a:custGeom>
            <a:rect b="b" l="l" r="r" t="t"/>
            <a:pathLst>
              <a:path extrusionOk="0" h="3981" w="3972">
                <a:moveTo>
                  <a:pt x="0" y="1"/>
                </a:moveTo>
                <a:lnTo>
                  <a:pt x="0" y="3981"/>
                </a:lnTo>
                <a:lnTo>
                  <a:pt x="3972" y="3981"/>
                </a:lnTo>
                <a:lnTo>
                  <a:pt x="397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19"/>
          <p:cNvSpPr/>
          <p:nvPr/>
        </p:nvSpPr>
        <p:spPr>
          <a:xfrm>
            <a:off x="7751274" y="1218584"/>
            <a:ext cx="86853" cy="86825"/>
          </a:xfrm>
          <a:custGeom>
            <a:rect b="b" l="l" r="r" t="t"/>
            <a:pathLst>
              <a:path extrusionOk="0" h="3071" w="3072">
                <a:moveTo>
                  <a:pt x="1" y="0"/>
                </a:moveTo>
                <a:lnTo>
                  <a:pt x="1" y="3070"/>
                </a:lnTo>
                <a:lnTo>
                  <a:pt x="3071" y="3070"/>
                </a:lnTo>
                <a:lnTo>
                  <a:pt x="307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7" name="Google Shape;397;p19"/>
          <p:cNvGrpSpPr/>
          <p:nvPr/>
        </p:nvGrpSpPr>
        <p:grpSpPr>
          <a:xfrm>
            <a:off x="6669747" y="-389684"/>
            <a:ext cx="143766" cy="2106420"/>
            <a:chOff x="6780548" y="337714"/>
            <a:chExt cx="133252" cy="1952377"/>
          </a:xfrm>
        </p:grpSpPr>
        <p:sp>
          <p:nvSpPr>
            <p:cNvPr id="398" name="Google Shape;398;p19"/>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19"/>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0" name="Google Shape;400;p19"/>
          <p:cNvGrpSpPr/>
          <p:nvPr/>
        </p:nvGrpSpPr>
        <p:grpSpPr>
          <a:xfrm>
            <a:off x="1510029" y="507749"/>
            <a:ext cx="203534" cy="2663108"/>
            <a:chOff x="250617" y="2402301"/>
            <a:chExt cx="188650" cy="2468355"/>
          </a:xfrm>
        </p:grpSpPr>
        <p:sp>
          <p:nvSpPr>
            <p:cNvPr id="401" name="Google Shape;401;p19"/>
            <p:cNvSpPr/>
            <p:nvPr/>
          </p:nvSpPr>
          <p:spPr>
            <a:xfrm>
              <a:off x="250617" y="4681770"/>
              <a:ext cx="188650" cy="188886"/>
            </a:xfrm>
            <a:custGeom>
              <a:rect b="b" l="l" r="r" t="t"/>
              <a:pathLst>
                <a:path extrusionOk="0" fill="none" h="7208" w="7199">
                  <a:moveTo>
                    <a:pt x="0" y="1"/>
                  </a:moveTo>
                  <a:lnTo>
                    <a:pt x="7198" y="1"/>
                  </a:lnTo>
                  <a:lnTo>
                    <a:pt x="7198" y="7207"/>
                  </a:lnTo>
                  <a:lnTo>
                    <a:pt x="0" y="7207"/>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19"/>
            <p:cNvSpPr/>
            <p:nvPr/>
          </p:nvSpPr>
          <p:spPr>
            <a:xfrm>
              <a:off x="278316" y="4166291"/>
              <a:ext cx="133226" cy="133226"/>
            </a:xfrm>
            <a:custGeom>
              <a:rect b="b" l="l" r="r" t="t"/>
              <a:pathLst>
                <a:path extrusionOk="0" fill="none" h="5084" w="5084">
                  <a:moveTo>
                    <a:pt x="1" y="0"/>
                  </a:moveTo>
                  <a:lnTo>
                    <a:pt x="5084" y="0"/>
                  </a:lnTo>
                  <a:lnTo>
                    <a:pt x="5084" y="5084"/>
                  </a:lnTo>
                  <a:lnTo>
                    <a:pt x="1"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19"/>
            <p:cNvSpPr/>
            <p:nvPr/>
          </p:nvSpPr>
          <p:spPr>
            <a:xfrm>
              <a:off x="304573" y="3689098"/>
              <a:ext cx="80476" cy="80476"/>
            </a:xfrm>
            <a:custGeom>
              <a:rect b="b" l="l" r="r" t="t"/>
              <a:pathLst>
                <a:path extrusionOk="0" fill="none" h="3071" w="3071">
                  <a:moveTo>
                    <a:pt x="1" y="0"/>
                  </a:moveTo>
                  <a:lnTo>
                    <a:pt x="3071" y="0"/>
                  </a:lnTo>
                  <a:lnTo>
                    <a:pt x="3071" y="3071"/>
                  </a:lnTo>
                  <a:lnTo>
                    <a:pt x="1" y="3071"/>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9"/>
            <p:cNvSpPr/>
            <p:nvPr/>
          </p:nvSpPr>
          <p:spPr>
            <a:xfrm>
              <a:off x="340710" y="2402301"/>
              <a:ext cx="8464" cy="1011487"/>
            </a:xfrm>
            <a:custGeom>
              <a:rect b="b" l="l" r="r" t="t"/>
              <a:pathLst>
                <a:path extrusionOk="0" h="38599" w="323">
                  <a:moveTo>
                    <a:pt x="157" y="1"/>
                  </a:moveTo>
                  <a:lnTo>
                    <a:pt x="0" y="38599"/>
                  </a:lnTo>
                  <a:lnTo>
                    <a:pt x="322" y="38599"/>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5" name="Google Shape;405;p19"/>
          <p:cNvGrpSpPr/>
          <p:nvPr/>
        </p:nvGrpSpPr>
        <p:grpSpPr>
          <a:xfrm>
            <a:off x="385355" y="1380671"/>
            <a:ext cx="199237" cy="2828935"/>
            <a:chOff x="1608717" y="1280046"/>
            <a:chExt cx="199237" cy="2828935"/>
          </a:xfrm>
        </p:grpSpPr>
        <p:sp>
          <p:nvSpPr>
            <p:cNvPr id="406" name="Google Shape;406;p19"/>
            <p:cNvSpPr/>
            <p:nvPr/>
          </p:nvSpPr>
          <p:spPr>
            <a:xfrm>
              <a:off x="1608717" y="3909744"/>
              <a:ext cx="199237" cy="199237"/>
            </a:xfrm>
            <a:custGeom>
              <a:rect b="b" l="l" r="r" t="t"/>
              <a:pathLst>
                <a:path extrusionOk="0" h="7603" w="7603">
                  <a:moveTo>
                    <a:pt x="0" y="1"/>
                  </a:moveTo>
                  <a:lnTo>
                    <a:pt x="0" y="7602"/>
                  </a:lnTo>
                  <a:lnTo>
                    <a:pt x="7602" y="7602"/>
                  </a:lnTo>
                  <a:lnTo>
                    <a:pt x="760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19"/>
            <p:cNvSpPr/>
            <p:nvPr/>
          </p:nvSpPr>
          <p:spPr>
            <a:xfrm>
              <a:off x="1656175" y="3269477"/>
              <a:ext cx="104086" cy="104086"/>
            </a:xfrm>
            <a:custGeom>
              <a:rect b="b" l="l" r="r" t="t"/>
              <a:pathLst>
                <a:path extrusionOk="0" h="3972" w="3972">
                  <a:moveTo>
                    <a:pt x="0" y="1"/>
                  </a:moveTo>
                  <a:lnTo>
                    <a:pt x="0" y="3972"/>
                  </a:lnTo>
                  <a:lnTo>
                    <a:pt x="3971" y="3972"/>
                  </a:lnTo>
                  <a:lnTo>
                    <a:pt x="397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19"/>
            <p:cNvSpPr/>
            <p:nvPr/>
          </p:nvSpPr>
          <p:spPr>
            <a:xfrm>
              <a:off x="1704104" y="1280046"/>
              <a:ext cx="8464" cy="1794099"/>
            </a:xfrm>
            <a:custGeom>
              <a:rect b="b" l="l" r="r" t="t"/>
              <a:pathLst>
                <a:path extrusionOk="0" h="68464" w="323">
                  <a:moveTo>
                    <a:pt x="157" y="0"/>
                  </a:moveTo>
                  <a:lnTo>
                    <a:pt x="0" y="68464"/>
                  </a:lnTo>
                  <a:lnTo>
                    <a:pt x="322" y="68464"/>
                  </a:lnTo>
                  <a:lnTo>
                    <a:pt x="15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9" name="Google Shape;409;p19"/>
          <p:cNvSpPr/>
          <p:nvPr/>
        </p:nvSpPr>
        <p:spPr>
          <a:xfrm>
            <a:off x="1050592" y="3209646"/>
            <a:ext cx="9132" cy="2718457"/>
          </a:xfrm>
          <a:custGeom>
            <a:rect b="b" l="l" r="r" t="t"/>
            <a:pathLst>
              <a:path extrusionOk="0" h="96152" w="323">
                <a:moveTo>
                  <a:pt x="166" y="1"/>
                </a:moveTo>
                <a:lnTo>
                  <a:pt x="1" y="96151"/>
                </a:lnTo>
                <a:lnTo>
                  <a:pt x="322" y="96151"/>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9"/>
          <p:cNvSpPr/>
          <p:nvPr/>
        </p:nvSpPr>
        <p:spPr>
          <a:xfrm>
            <a:off x="7090326" y="2590809"/>
            <a:ext cx="9132" cy="1822361"/>
          </a:xfrm>
          <a:custGeom>
            <a:rect b="b" l="l" r="r" t="t"/>
            <a:pathLst>
              <a:path extrusionOk="0" h="64457" w="323">
                <a:moveTo>
                  <a:pt x="157" y="1"/>
                </a:moveTo>
                <a:lnTo>
                  <a:pt x="0" y="64456"/>
                </a:lnTo>
                <a:lnTo>
                  <a:pt x="322" y="64456"/>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1" name="Google Shape;411;p19"/>
          <p:cNvGrpSpPr/>
          <p:nvPr/>
        </p:nvGrpSpPr>
        <p:grpSpPr>
          <a:xfrm>
            <a:off x="989005" y="-389666"/>
            <a:ext cx="62143" cy="897428"/>
            <a:chOff x="2038689" y="173907"/>
            <a:chExt cx="57599" cy="831799"/>
          </a:xfrm>
        </p:grpSpPr>
        <p:sp>
          <p:nvSpPr>
            <p:cNvPr id="412" name="Google Shape;412;p19"/>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19"/>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4" name="Google Shape;414;p19"/>
          <p:cNvGrpSpPr/>
          <p:nvPr/>
        </p:nvGrpSpPr>
        <p:grpSpPr>
          <a:xfrm>
            <a:off x="8568723" y="2184809"/>
            <a:ext cx="214702" cy="2308598"/>
            <a:chOff x="8008096" y="2108910"/>
            <a:chExt cx="199001" cy="2139770"/>
          </a:xfrm>
        </p:grpSpPr>
        <p:sp>
          <p:nvSpPr>
            <p:cNvPr id="415" name="Google Shape;415;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7" name="Google Shape;417;p19"/>
          <p:cNvSpPr/>
          <p:nvPr/>
        </p:nvSpPr>
        <p:spPr>
          <a:xfrm>
            <a:off x="6423211" y="3192659"/>
            <a:ext cx="86853" cy="86825"/>
          </a:xfrm>
          <a:custGeom>
            <a:rect b="b" l="l" r="r" t="t"/>
            <a:pathLst>
              <a:path extrusionOk="0" h="3071" w="3072">
                <a:moveTo>
                  <a:pt x="1" y="0"/>
                </a:moveTo>
                <a:lnTo>
                  <a:pt x="1" y="3070"/>
                </a:lnTo>
                <a:lnTo>
                  <a:pt x="3071" y="3070"/>
                </a:lnTo>
                <a:lnTo>
                  <a:pt x="307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8" name="Google Shape;418;p19"/>
          <p:cNvGrpSpPr/>
          <p:nvPr/>
        </p:nvGrpSpPr>
        <p:grpSpPr>
          <a:xfrm>
            <a:off x="8221223" y="9"/>
            <a:ext cx="214702" cy="2308598"/>
            <a:chOff x="8008096" y="2108910"/>
            <a:chExt cx="199001" cy="2139770"/>
          </a:xfrm>
        </p:grpSpPr>
        <p:sp>
          <p:nvSpPr>
            <p:cNvPr id="419" name="Google Shape;419;p1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1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1" name="Shape 421"/>
        <p:cNvGrpSpPr/>
        <p:nvPr/>
      </p:nvGrpSpPr>
      <p:grpSpPr>
        <a:xfrm>
          <a:off x="0" y="0"/>
          <a:ext cx="0" cy="0"/>
          <a:chOff x="0" y="0"/>
          <a:chExt cx="0" cy="0"/>
        </a:xfrm>
      </p:grpSpPr>
      <p:sp>
        <p:nvSpPr>
          <p:cNvPr id="422" name="Google Shape;422;p2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23" name="Google Shape;423;p2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4" name="Google Shape;424;p2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list">
  <p:cSld name="CUSTOM_4">
    <p:spTree>
      <p:nvGrpSpPr>
        <p:cNvPr id="38" name="Shape 38"/>
        <p:cNvGrpSpPr/>
        <p:nvPr/>
      </p:nvGrpSpPr>
      <p:grpSpPr>
        <a:xfrm>
          <a:off x="0" y="0"/>
          <a:ext cx="0" cy="0"/>
          <a:chOff x="0" y="0"/>
          <a:chExt cx="0" cy="0"/>
        </a:xfrm>
      </p:grpSpPr>
      <p:sp>
        <p:nvSpPr>
          <p:cNvPr id="39" name="Google Shape;39;p3"/>
          <p:cNvSpPr txBox="1"/>
          <p:nvPr>
            <p:ph idx="1" type="body"/>
          </p:nvPr>
        </p:nvSpPr>
        <p:spPr>
          <a:xfrm>
            <a:off x="597375" y="1063525"/>
            <a:ext cx="3908700" cy="3786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SzPts val="1000"/>
              <a:buFont typeface="Livvic Light"/>
              <a:buChar char="●"/>
              <a:defRPr sz="1200"/>
            </a:lvl1pPr>
            <a:lvl2pPr indent="-292100" lvl="1" marL="914400" algn="l">
              <a:lnSpc>
                <a:spcPct val="115000"/>
              </a:lnSpc>
              <a:spcBef>
                <a:spcPts val="1600"/>
              </a:spcBef>
              <a:spcAft>
                <a:spcPts val="0"/>
              </a:spcAft>
              <a:buSzPts val="1000"/>
              <a:buFont typeface="Nunito Light"/>
              <a:buChar char="○"/>
              <a:defRPr/>
            </a:lvl2pPr>
            <a:lvl3pPr indent="-292100" lvl="2" marL="1371600" algn="l">
              <a:lnSpc>
                <a:spcPct val="115000"/>
              </a:lnSpc>
              <a:spcBef>
                <a:spcPts val="1600"/>
              </a:spcBef>
              <a:spcAft>
                <a:spcPts val="0"/>
              </a:spcAft>
              <a:buSzPts val="1000"/>
              <a:buFont typeface="Nunito Light"/>
              <a:buChar char="■"/>
              <a:defRPr/>
            </a:lvl3pPr>
            <a:lvl4pPr indent="-292100" lvl="3" marL="1828800" algn="l">
              <a:lnSpc>
                <a:spcPct val="115000"/>
              </a:lnSpc>
              <a:spcBef>
                <a:spcPts val="1600"/>
              </a:spcBef>
              <a:spcAft>
                <a:spcPts val="0"/>
              </a:spcAft>
              <a:buSzPts val="1000"/>
              <a:buFont typeface="Nunito Light"/>
              <a:buChar char="●"/>
              <a:defRPr/>
            </a:lvl4pPr>
            <a:lvl5pPr indent="-292100" lvl="4" marL="2286000" algn="l">
              <a:lnSpc>
                <a:spcPct val="115000"/>
              </a:lnSpc>
              <a:spcBef>
                <a:spcPts val="1600"/>
              </a:spcBef>
              <a:spcAft>
                <a:spcPts val="0"/>
              </a:spcAft>
              <a:buSzPts val="1000"/>
              <a:buFont typeface="Nunito Light"/>
              <a:buChar char="○"/>
              <a:defRPr/>
            </a:lvl5pPr>
            <a:lvl6pPr indent="-292100" lvl="5" marL="2743200" algn="l">
              <a:lnSpc>
                <a:spcPct val="115000"/>
              </a:lnSpc>
              <a:spcBef>
                <a:spcPts val="1600"/>
              </a:spcBef>
              <a:spcAft>
                <a:spcPts val="0"/>
              </a:spcAft>
              <a:buSzPts val="1000"/>
              <a:buFont typeface="Nunito Light"/>
              <a:buChar char="■"/>
              <a:defRPr/>
            </a:lvl6pPr>
            <a:lvl7pPr indent="-292100" lvl="6" marL="3200400" algn="l">
              <a:lnSpc>
                <a:spcPct val="115000"/>
              </a:lnSpc>
              <a:spcBef>
                <a:spcPts val="1600"/>
              </a:spcBef>
              <a:spcAft>
                <a:spcPts val="0"/>
              </a:spcAft>
              <a:buSzPts val="1000"/>
              <a:buFont typeface="Nunito Light"/>
              <a:buChar char="●"/>
              <a:defRPr/>
            </a:lvl7pPr>
            <a:lvl8pPr indent="-292100" lvl="7" marL="3657600" algn="l">
              <a:lnSpc>
                <a:spcPct val="115000"/>
              </a:lnSpc>
              <a:spcBef>
                <a:spcPts val="1600"/>
              </a:spcBef>
              <a:spcAft>
                <a:spcPts val="0"/>
              </a:spcAft>
              <a:buSzPts val="1000"/>
              <a:buFont typeface="Nunito Light"/>
              <a:buChar char="○"/>
              <a:defRPr/>
            </a:lvl8pPr>
            <a:lvl9pPr indent="-292100" lvl="8" marL="4114800" algn="l">
              <a:lnSpc>
                <a:spcPct val="115000"/>
              </a:lnSpc>
              <a:spcBef>
                <a:spcPts val="1600"/>
              </a:spcBef>
              <a:spcAft>
                <a:spcPts val="1600"/>
              </a:spcAft>
              <a:buSzPts val="1000"/>
              <a:buFont typeface="Nunito Light"/>
              <a:buChar char="■"/>
              <a:defRPr/>
            </a:lvl9pPr>
          </a:lstStyle>
          <a:p/>
        </p:txBody>
      </p:sp>
      <p:sp>
        <p:nvSpPr>
          <p:cNvPr id="40" name="Google Shape;40;p3"/>
          <p:cNvSpPr txBox="1"/>
          <p:nvPr>
            <p:ph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41" name="Google Shape;41;p3"/>
          <p:cNvSpPr txBox="1"/>
          <p:nvPr>
            <p:ph idx="2" type="body"/>
          </p:nvPr>
        </p:nvSpPr>
        <p:spPr>
          <a:xfrm>
            <a:off x="4690125" y="1063525"/>
            <a:ext cx="3908700" cy="37869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Clr>
                <a:srgbClr val="EC5D37"/>
              </a:buClr>
              <a:buSzPts val="1000"/>
              <a:buFont typeface="Livvic Light"/>
              <a:buChar char="●"/>
              <a:defRPr sz="1200"/>
            </a:lvl1pPr>
            <a:lvl2pPr indent="-292100" lvl="1" marL="914400" algn="l">
              <a:lnSpc>
                <a:spcPct val="115000"/>
              </a:lnSpc>
              <a:spcBef>
                <a:spcPts val="1600"/>
              </a:spcBef>
              <a:spcAft>
                <a:spcPts val="0"/>
              </a:spcAft>
              <a:buClr>
                <a:srgbClr val="FFC800"/>
              </a:buClr>
              <a:buSzPts val="1000"/>
              <a:buFont typeface="Nunito Light"/>
              <a:buChar char="○"/>
              <a:defRPr/>
            </a:lvl2pPr>
            <a:lvl3pPr indent="-292100" lvl="2" marL="1371600" algn="l">
              <a:lnSpc>
                <a:spcPct val="115000"/>
              </a:lnSpc>
              <a:spcBef>
                <a:spcPts val="1600"/>
              </a:spcBef>
              <a:spcAft>
                <a:spcPts val="0"/>
              </a:spcAft>
              <a:buClr>
                <a:srgbClr val="FFC800"/>
              </a:buClr>
              <a:buSzPts val="1000"/>
              <a:buFont typeface="Nunito Light"/>
              <a:buChar char="■"/>
              <a:defRPr/>
            </a:lvl3pPr>
            <a:lvl4pPr indent="-292100" lvl="3" marL="1828800" algn="l">
              <a:lnSpc>
                <a:spcPct val="115000"/>
              </a:lnSpc>
              <a:spcBef>
                <a:spcPts val="1600"/>
              </a:spcBef>
              <a:spcAft>
                <a:spcPts val="0"/>
              </a:spcAft>
              <a:buClr>
                <a:srgbClr val="FFC800"/>
              </a:buClr>
              <a:buSzPts val="1000"/>
              <a:buFont typeface="Nunito Light"/>
              <a:buChar char="●"/>
              <a:defRPr/>
            </a:lvl4pPr>
            <a:lvl5pPr indent="-292100" lvl="4" marL="2286000" algn="l">
              <a:lnSpc>
                <a:spcPct val="115000"/>
              </a:lnSpc>
              <a:spcBef>
                <a:spcPts val="1600"/>
              </a:spcBef>
              <a:spcAft>
                <a:spcPts val="0"/>
              </a:spcAft>
              <a:buClr>
                <a:srgbClr val="434343"/>
              </a:buClr>
              <a:buSzPts val="1000"/>
              <a:buFont typeface="Nunito Light"/>
              <a:buChar char="○"/>
              <a:defRPr/>
            </a:lvl5pPr>
            <a:lvl6pPr indent="-292100" lvl="5" marL="2743200" algn="l">
              <a:lnSpc>
                <a:spcPct val="115000"/>
              </a:lnSpc>
              <a:spcBef>
                <a:spcPts val="1600"/>
              </a:spcBef>
              <a:spcAft>
                <a:spcPts val="0"/>
              </a:spcAft>
              <a:buClr>
                <a:srgbClr val="434343"/>
              </a:buClr>
              <a:buSzPts val="1000"/>
              <a:buFont typeface="Nunito Light"/>
              <a:buChar char="■"/>
              <a:defRPr/>
            </a:lvl6pPr>
            <a:lvl7pPr indent="-292100" lvl="6" marL="3200400" algn="l">
              <a:lnSpc>
                <a:spcPct val="115000"/>
              </a:lnSpc>
              <a:spcBef>
                <a:spcPts val="1600"/>
              </a:spcBef>
              <a:spcAft>
                <a:spcPts val="0"/>
              </a:spcAft>
              <a:buClr>
                <a:srgbClr val="434343"/>
              </a:buClr>
              <a:buSzPts val="1000"/>
              <a:buFont typeface="Nunito Light"/>
              <a:buChar char="●"/>
              <a:defRPr/>
            </a:lvl7pPr>
            <a:lvl8pPr indent="-292100" lvl="7" marL="3657600" algn="l">
              <a:lnSpc>
                <a:spcPct val="115000"/>
              </a:lnSpc>
              <a:spcBef>
                <a:spcPts val="1600"/>
              </a:spcBef>
              <a:spcAft>
                <a:spcPts val="0"/>
              </a:spcAft>
              <a:buClr>
                <a:srgbClr val="434343"/>
              </a:buClr>
              <a:buSzPts val="1000"/>
              <a:buFont typeface="Nunito Light"/>
              <a:buChar char="○"/>
              <a:defRPr/>
            </a:lvl8pPr>
            <a:lvl9pPr indent="-292100" lvl="8" marL="4114800" algn="l">
              <a:lnSpc>
                <a:spcPct val="115000"/>
              </a:lnSpc>
              <a:spcBef>
                <a:spcPts val="1600"/>
              </a:spcBef>
              <a:spcAft>
                <a:spcPts val="1600"/>
              </a:spcAft>
              <a:buClr>
                <a:srgbClr val="434343"/>
              </a:buClr>
              <a:buSzPts val="1000"/>
              <a:buFont typeface="Nunito Light"/>
              <a:buChar char="■"/>
              <a:defRPr/>
            </a:lvl9pPr>
          </a:lstStyle>
          <a:p/>
        </p:txBody>
      </p:sp>
      <p:sp>
        <p:nvSpPr>
          <p:cNvPr id="42" name="Google Shape;42;p3"/>
          <p:cNvSpPr/>
          <p:nvPr/>
        </p:nvSpPr>
        <p:spPr>
          <a:xfrm>
            <a:off x="8829925" y="1123700"/>
            <a:ext cx="108650" cy="108625"/>
          </a:xfrm>
          <a:custGeom>
            <a:rect b="b" l="l" r="r" t="t"/>
            <a:pathLst>
              <a:path extrusionOk="0" h="4345" w="4346">
                <a:moveTo>
                  <a:pt x="4027" y="337"/>
                </a:moveTo>
                <a:lnTo>
                  <a:pt x="4027" y="4008"/>
                </a:lnTo>
                <a:lnTo>
                  <a:pt x="338" y="4008"/>
                </a:lnTo>
                <a:lnTo>
                  <a:pt x="338" y="337"/>
                </a:lnTo>
                <a:close/>
                <a:moveTo>
                  <a:pt x="1" y="0"/>
                </a:moveTo>
                <a:lnTo>
                  <a:pt x="1" y="4345"/>
                </a:lnTo>
                <a:lnTo>
                  <a:pt x="4346" y="4345"/>
                </a:lnTo>
                <a:lnTo>
                  <a:pt x="434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3"/>
          <p:cNvSpPr/>
          <p:nvPr/>
        </p:nvSpPr>
        <p:spPr>
          <a:xfrm>
            <a:off x="9156250" y="1340450"/>
            <a:ext cx="111450" cy="110975"/>
          </a:xfrm>
          <a:custGeom>
            <a:rect b="b" l="l" r="r" t="t"/>
            <a:pathLst>
              <a:path extrusionOk="0" h="4439" w="4458">
                <a:moveTo>
                  <a:pt x="4008" y="431"/>
                </a:moveTo>
                <a:lnTo>
                  <a:pt x="4008" y="4008"/>
                </a:lnTo>
                <a:lnTo>
                  <a:pt x="431" y="4008"/>
                </a:lnTo>
                <a:lnTo>
                  <a:pt x="431" y="431"/>
                </a:lnTo>
                <a:close/>
                <a:moveTo>
                  <a:pt x="0" y="1"/>
                </a:moveTo>
                <a:lnTo>
                  <a:pt x="0" y="4439"/>
                </a:lnTo>
                <a:lnTo>
                  <a:pt x="4457" y="4439"/>
                </a:lnTo>
                <a:lnTo>
                  <a:pt x="445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
          <p:cNvSpPr/>
          <p:nvPr/>
        </p:nvSpPr>
        <p:spPr>
          <a:xfrm>
            <a:off x="5809850" y="214400"/>
            <a:ext cx="108625" cy="108625"/>
          </a:xfrm>
          <a:custGeom>
            <a:rect b="b" l="l" r="r" t="t"/>
            <a:pathLst>
              <a:path extrusionOk="0" h="4345" w="4345">
                <a:moveTo>
                  <a:pt x="4008" y="337"/>
                </a:moveTo>
                <a:lnTo>
                  <a:pt x="4008" y="4008"/>
                </a:lnTo>
                <a:lnTo>
                  <a:pt x="337" y="4008"/>
                </a:lnTo>
                <a:lnTo>
                  <a:pt x="337" y="337"/>
                </a:lnTo>
                <a:close/>
                <a:moveTo>
                  <a:pt x="0" y="0"/>
                </a:moveTo>
                <a:lnTo>
                  <a:pt x="0" y="4345"/>
                </a:lnTo>
                <a:lnTo>
                  <a:pt x="4345" y="4345"/>
                </a:lnTo>
                <a:lnTo>
                  <a:pt x="434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3"/>
          <p:cNvSpPr/>
          <p:nvPr/>
        </p:nvSpPr>
        <p:spPr>
          <a:xfrm>
            <a:off x="7079800" y="420088"/>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3"/>
          <p:cNvSpPr/>
          <p:nvPr/>
        </p:nvSpPr>
        <p:spPr>
          <a:xfrm>
            <a:off x="7952700" y="278513"/>
            <a:ext cx="44975" cy="44500"/>
          </a:xfrm>
          <a:custGeom>
            <a:rect b="b" l="l" r="r" t="t"/>
            <a:pathLst>
              <a:path extrusionOk="0" h="1780" w="1799">
                <a:moveTo>
                  <a:pt x="1" y="1"/>
                </a:moveTo>
                <a:lnTo>
                  <a:pt x="1" y="1780"/>
                </a:lnTo>
                <a:lnTo>
                  <a:pt x="1798" y="1780"/>
                </a:lnTo>
                <a:lnTo>
                  <a:pt x="179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3"/>
          <p:cNvSpPr/>
          <p:nvPr/>
        </p:nvSpPr>
        <p:spPr>
          <a:xfrm>
            <a:off x="7372450" y="-69325"/>
            <a:ext cx="155925" cy="155925"/>
          </a:xfrm>
          <a:custGeom>
            <a:rect b="b" l="l" r="r" t="t"/>
            <a:pathLst>
              <a:path extrusionOk="0" h="6237" w="6237">
                <a:moveTo>
                  <a:pt x="0" y="0"/>
                </a:moveTo>
                <a:lnTo>
                  <a:pt x="0" y="6236"/>
                </a:lnTo>
                <a:lnTo>
                  <a:pt x="6236" y="6236"/>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
          <p:cNvSpPr/>
          <p:nvPr/>
        </p:nvSpPr>
        <p:spPr>
          <a:xfrm>
            <a:off x="8464275" y="355050"/>
            <a:ext cx="155925" cy="156400"/>
          </a:xfrm>
          <a:custGeom>
            <a:rect b="b" l="l" r="r" t="t"/>
            <a:pathLst>
              <a:path extrusionOk="0" h="6256" w="6237">
                <a:moveTo>
                  <a:pt x="1" y="1"/>
                </a:moveTo>
                <a:lnTo>
                  <a:pt x="1" y="6256"/>
                </a:lnTo>
                <a:lnTo>
                  <a:pt x="6237" y="6256"/>
                </a:lnTo>
                <a:lnTo>
                  <a:pt x="623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3"/>
          <p:cNvSpPr/>
          <p:nvPr/>
        </p:nvSpPr>
        <p:spPr>
          <a:xfrm>
            <a:off x="7264275" y="607363"/>
            <a:ext cx="122675" cy="122675"/>
          </a:xfrm>
          <a:custGeom>
            <a:rect b="b" l="l" r="r" t="t"/>
            <a:pathLst>
              <a:path extrusionOk="0" h="4907" w="4907">
                <a:moveTo>
                  <a:pt x="0" y="1"/>
                </a:moveTo>
                <a:lnTo>
                  <a:pt x="0" y="4907"/>
                </a:lnTo>
                <a:lnTo>
                  <a:pt x="4907" y="4907"/>
                </a:lnTo>
                <a:lnTo>
                  <a:pt x="490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3"/>
          <p:cNvSpPr/>
          <p:nvPr/>
        </p:nvSpPr>
        <p:spPr>
          <a:xfrm>
            <a:off x="6298850" y="907625"/>
            <a:ext cx="155925" cy="155900"/>
          </a:xfrm>
          <a:custGeom>
            <a:rect b="b" l="l" r="r" t="t"/>
            <a:pathLst>
              <a:path extrusionOk="0" h="6236" w="6237">
                <a:moveTo>
                  <a:pt x="1" y="0"/>
                </a:moveTo>
                <a:lnTo>
                  <a:pt x="1" y="6236"/>
                </a:lnTo>
                <a:lnTo>
                  <a:pt x="6237" y="6236"/>
                </a:lnTo>
                <a:lnTo>
                  <a:pt x="6237"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3"/>
          <p:cNvSpPr/>
          <p:nvPr/>
        </p:nvSpPr>
        <p:spPr>
          <a:xfrm>
            <a:off x="-83000" y="4540463"/>
            <a:ext cx="164825" cy="164375"/>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3"/>
          <p:cNvSpPr/>
          <p:nvPr/>
        </p:nvSpPr>
        <p:spPr>
          <a:xfrm>
            <a:off x="101475" y="4727738"/>
            <a:ext cx="122675" cy="122675"/>
          </a:xfrm>
          <a:custGeom>
            <a:rect b="b" l="l" r="r" t="t"/>
            <a:pathLst>
              <a:path extrusionOk="0" h="4907" w="4907">
                <a:moveTo>
                  <a:pt x="0" y="1"/>
                </a:moveTo>
                <a:lnTo>
                  <a:pt x="0" y="4907"/>
                </a:lnTo>
                <a:lnTo>
                  <a:pt x="4907" y="4907"/>
                </a:lnTo>
                <a:lnTo>
                  <a:pt x="490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
    <p:spTree>
      <p:nvGrpSpPr>
        <p:cNvPr id="425" name="Shape 425"/>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26" name="Shape 42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53" name="Shape 53"/>
        <p:cNvGrpSpPr/>
        <p:nvPr/>
      </p:nvGrpSpPr>
      <p:grpSpPr>
        <a:xfrm>
          <a:off x="0" y="0"/>
          <a:ext cx="0" cy="0"/>
          <a:chOff x="0" y="0"/>
          <a:chExt cx="0" cy="0"/>
        </a:xfrm>
      </p:grpSpPr>
      <p:sp>
        <p:nvSpPr>
          <p:cNvPr id="54" name="Google Shape;54;p4"/>
          <p:cNvSpPr txBox="1"/>
          <p:nvPr>
            <p:ph idx="1" type="subTitle"/>
          </p:nvPr>
        </p:nvSpPr>
        <p:spPr>
          <a:xfrm>
            <a:off x="6429027" y="3829680"/>
            <a:ext cx="24282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400"/>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55" name="Google Shape;55;p4"/>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4"/>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4"/>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4"/>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4"/>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4"/>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4"/>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4"/>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4"/>
          <p:cNvSpPr/>
          <p:nvPr/>
        </p:nvSpPr>
        <p:spPr>
          <a:xfrm>
            <a:off x="285750" y="454265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4"/>
          <p:cNvSpPr/>
          <p:nvPr/>
        </p:nvSpPr>
        <p:spPr>
          <a:xfrm>
            <a:off x="439150" y="48034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4"/>
          <p:cNvSpPr txBox="1"/>
          <p:nvPr>
            <p:ph type="ctrTitle"/>
          </p:nvPr>
        </p:nvSpPr>
        <p:spPr>
          <a:xfrm>
            <a:off x="970814" y="3396800"/>
            <a:ext cx="21525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66" name="Google Shape;66;p4"/>
          <p:cNvSpPr txBox="1"/>
          <p:nvPr>
            <p:ph idx="2" type="subTitle"/>
          </p:nvPr>
        </p:nvSpPr>
        <p:spPr>
          <a:xfrm>
            <a:off x="970814" y="3829680"/>
            <a:ext cx="24282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400"/>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67" name="Google Shape;67;p4"/>
          <p:cNvSpPr txBox="1"/>
          <p:nvPr>
            <p:ph idx="3" type="title"/>
          </p:nvPr>
        </p:nvSpPr>
        <p:spPr>
          <a:xfrm>
            <a:off x="970814" y="2645887"/>
            <a:ext cx="17538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4800"/>
              <a:buNone/>
              <a:defRPr sz="4800">
                <a:solidFill>
                  <a:schemeClr val="accent2"/>
                </a:solidFill>
              </a:defRPr>
            </a:lvl1pPr>
            <a:lvl2pPr lvl="1"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p:txBody>
      </p:sp>
      <p:sp>
        <p:nvSpPr>
          <p:cNvPr id="68" name="Google Shape;68;p4"/>
          <p:cNvSpPr txBox="1"/>
          <p:nvPr>
            <p:ph idx="4" type="ctrTitle"/>
          </p:nvPr>
        </p:nvSpPr>
        <p:spPr>
          <a:xfrm>
            <a:off x="3690348" y="3396800"/>
            <a:ext cx="13866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69" name="Google Shape;69;p4"/>
          <p:cNvSpPr txBox="1"/>
          <p:nvPr>
            <p:ph idx="5" type="subTitle"/>
          </p:nvPr>
        </p:nvSpPr>
        <p:spPr>
          <a:xfrm>
            <a:off x="3690341" y="3829680"/>
            <a:ext cx="2428200" cy="57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400"/>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70" name="Google Shape;70;p4"/>
          <p:cNvSpPr txBox="1"/>
          <p:nvPr>
            <p:ph idx="6" type="title"/>
          </p:nvPr>
        </p:nvSpPr>
        <p:spPr>
          <a:xfrm>
            <a:off x="3690341" y="2645887"/>
            <a:ext cx="17538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4800"/>
              <a:buNone/>
              <a:defRPr sz="4800">
                <a:solidFill>
                  <a:schemeClr val="accent3"/>
                </a:solidFill>
              </a:defRPr>
            </a:lvl1pPr>
            <a:lvl2pPr lvl="1"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p:txBody>
      </p:sp>
      <p:sp>
        <p:nvSpPr>
          <p:cNvPr id="71" name="Google Shape;71;p4"/>
          <p:cNvSpPr txBox="1"/>
          <p:nvPr>
            <p:ph idx="7" type="ctrTitle"/>
          </p:nvPr>
        </p:nvSpPr>
        <p:spPr>
          <a:xfrm>
            <a:off x="618825" y="411675"/>
            <a:ext cx="45762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72" name="Google Shape;72;p4"/>
          <p:cNvSpPr txBox="1"/>
          <p:nvPr>
            <p:ph idx="8" type="ctrTitle"/>
          </p:nvPr>
        </p:nvSpPr>
        <p:spPr>
          <a:xfrm>
            <a:off x="6428436" y="3377738"/>
            <a:ext cx="22518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
        <p:nvSpPr>
          <p:cNvPr id="73" name="Google Shape;73;p4"/>
          <p:cNvSpPr txBox="1"/>
          <p:nvPr>
            <p:ph idx="9" type="title"/>
          </p:nvPr>
        </p:nvSpPr>
        <p:spPr>
          <a:xfrm>
            <a:off x="6428436" y="2645887"/>
            <a:ext cx="17538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rgbClr val="000000"/>
              </a:buClr>
              <a:buSzPts val="4800"/>
              <a:buNone/>
              <a:defRPr sz="4800">
                <a:solidFill>
                  <a:schemeClr val="accent1"/>
                </a:solidFill>
              </a:defRPr>
            </a:lvl1pPr>
            <a:lvl2pPr lvl="1"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p:txBody>
      </p:sp>
      <p:sp>
        <p:nvSpPr>
          <p:cNvPr id="74" name="Google Shape;74;p4"/>
          <p:cNvSpPr txBox="1"/>
          <p:nvPr>
            <p:ph idx="13" type="ctrTitle"/>
          </p:nvPr>
        </p:nvSpPr>
        <p:spPr>
          <a:xfrm>
            <a:off x="6429027" y="3396800"/>
            <a:ext cx="22518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200"/>
              <a:buFont typeface="Advent Pro SemiBold"/>
              <a:buNone/>
              <a:defRPr sz="2000">
                <a:solidFill>
                  <a:schemeClr val="lt1"/>
                </a:solidFill>
                <a:latin typeface="Advent Pro SemiBold"/>
                <a:ea typeface="Advent Pro SemiBold"/>
                <a:cs typeface="Advent Pro SemiBold"/>
                <a:sym typeface="Advent Pro SemiBold"/>
              </a:defRPr>
            </a:lvl1pPr>
            <a:lvl2pPr lvl="1"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2pPr>
            <a:lvl3pPr lvl="2"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3pPr>
            <a:lvl4pPr lvl="3"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4pPr>
            <a:lvl5pPr lvl="4"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5pPr>
            <a:lvl6pPr lvl="5"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6pPr>
            <a:lvl7pPr lvl="6"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7pPr>
            <a:lvl8pPr lvl="7"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8pPr>
            <a:lvl9pPr lvl="8" algn="l">
              <a:lnSpc>
                <a:spcPct val="100000"/>
              </a:lnSpc>
              <a:spcBef>
                <a:spcPts val="0"/>
              </a:spcBef>
              <a:spcAft>
                <a:spcPts val="0"/>
              </a:spcAft>
              <a:buClr>
                <a:srgbClr val="000000"/>
              </a:buClr>
              <a:buSzPts val="1200"/>
              <a:buFont typeface="Advent Pro SemiBold"/>
              <a:buNone/>
              <a:defRPr sz="1200">
                <a:solidFill>
                  <a:srgbClr val="000000"/>
                </a:solidFill>
                <a:latin typeface="Advent Pro SemiBold"/>
                <a:ea typeface="Advent Pro SemiBold"/>
                <a:cs typeface="Advent Pro SemiBold"/>
                <a:sym typeface="Advent Pro SemiBol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5" name="Shape 75"/>
        <p:cNvGrpSpPr/>
        <p:nvPr/>
      </p:nvGrpSpPr>
      <p:grpSpPr>
        <a:xfrm>
          <a:off x="0" y="0"/>
          <a:ext cx="0" cy="0"/>
          <a:chOff x="0" y="0"/>
          <a:chExt cx="0" cy="0"/>
        </a:xfrm>
      </p:grpSpPr>
      <p:sp>
        <p:nvSpPr>
          <p:cNvPr id="76" name="Google Shape;76;p5"/>
          <p:cNvSpPr txBox="1"/>
          <p:nvPr>
            <p:ph idx="1" type="body"/>
          </p:nvPr>
        </p:nvSpPr>
        <p:spPr>
          <a:xfrm>
            <a:off x="618825" y="1679175"/>
            <a:ext cx="3534300" cy="20901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77" name="Google Shape;77;p5"/>
          <p:cNvSpPr txBox="1"/>
          <p:nvPr>
            <p:ph type="ctrTitle"/>
          </p:nvPr>
        </p:nvSpPr>
        <p:spPr>
          <a:xfrm>
            <a:off x="618825" y="411675"/>
            <a:ext cx="26865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78" name="Google Shape;78;p5"/>
          <p:cNvSpPr/>
          <p:nvPr/>
        </p:nvSpPr>
        <p:spPr>
          <a:xfrm>
            <a:off x="720000" y="46901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5"/>
          <p:cNvSpPr/>
          <p:nvPr/>
        </p:nvSpPr>
        <p:spPr>
          <a:xfrm>
            <a:off x="2058475" y="41522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5"/>
          <p:cNvSpPr/>
          <p:nvPr/>
        </p:nvSpPr>
        <p:spPr>
          <a:xfrm>
            <a:off x="1432075" y="4296400"/>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5"/>
          <p:cNvSpPr/>
          <p:nvPr/>
        </p:nvSpPr>
        <p:spPr>
          <a:xfrm>
            <a:off x="2194725" y="44747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5"/>
          <p:cNvSpPr/>
          <p:nvPr/>
        </p:nvSpPr>
        <p:spPr>
          <a:xfrm>
            <a:off x="1585475" y="469551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3" name="Google Shape;83;p5"/>
          <p:cNvGrpSpPr/>
          <p:nvPr/>
        </p:nvGrpSpPr>
        <p:grpSpPr>
          <a:xfrm>
            <a:off x="8148521" y="3004593"/>
            <a:ext cx="98059" cy="1147595"/>
            <a:chOff x="3347921" y="16006"/>
            <a:chExt cx="98059" cy="1147595"/>
          </a:xfrm>
        </p:grpSpPr>
        <p:sp>
          <p:nvSpPr>
            <p:cNvPr id="84" name="Google Shape;84;p5"/>
            <p:cNvSpPr/>
            <p:nvPr/>
          </p:nvSpPr>
          <p:spPr>
            <a:xfrm>
              <a:off x="3347921" y="1065280"/>
              <a:ext cx="98059" cy="98321"/>
            </a:xfrm>
            <a:custGeom>
              <a:rect b="b" l="l" r="r" t="t"/>
              <a:pathLst>
                <a:path extrusionOk="0" fill="none" h="3752" w="3742">
                  <a:moveTo>
                    <a:pt x="0" y="1"/>
                  </a:moveTo>
                  <a:lnTo>
                    <a:pt x="3741" y="1"/>
                  </a:lnTo>
                  <a:lnTo>
                    <a:pt x="3741" y="3751"/>
                  </a:lnTo>
                  <a:lnTo>
                    <a:pt x="0" y="3751"/>
                  </a:lnTo>
                  <a:close/>
                </a:path>
              </a:pathLst>
            </a:custGeom>
            <a:noFill/>
            <a:ln cap="flat" cmpd="sng" w="9525">
              <a:solidFill>
                <a:schemeClr val="accent1"/>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5"/>
            <p:cNvSpPr/>
            <p:nvPr/>
          </p:nvSpPr>
          <p:spPr>
            <a:xfrm>
              <a:off x="3392705" y="16006"/>
              <a:ext cx="8464" cy="894665"/>
            </a:xfrm>
            <a:custGeom>
              <a:rect b="b" l="l" r="r" t="t"/>
              <a:pathLst>
                <a:path extrusionOk="0" h="34141" w="323">
                  <a:moveTo>
                    <a:pt x="157" y="1"/>
                  </a:moveTo>
                  <a:lnTo>
                    <a:pt x="1" y="34141"/>
                  </a:lnTo>
                  <a:lnTo>
                    <a:pt x="323" y="34141"/>
                  </a:lnTo>
                  <a:lnTo>
                    <a:pt x="15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 name="Google Shape;86;p5"/>
          <p:cNvGrpSpPr/>
          <p:nvPr/>
        </p:nvGrpSpPr>
        <p:grpSpPr>
          <a:xfrm>
            <a:off x="281421" y="3769263"/>
            <a:ext cx="121172" cy="760495"/>
            <a:chOff x="5245196" y="3136513"/>
            <a:chExt cx="121172" cy="760495"/>
          </a:xfrm>
        </p:grpSpPr>
        <p:sp>
          <p:nvSpPr>
            <p:cNvPr id="87" name="Google Shape;87;p5"/>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5"/>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 name="Google Shape;89;p5"/>
          <p:cNvGrpSpPr/>
          <p:nvPr/>
        </p:nvGrpSpPr>
        <p:grpSpPr>
          <a:xfrm>
            <a:off x="8534739" y="4069632"/>
            <a:ext cx="57599" cy="831799"/>
            <a:chOff x="2038689" y="173907"/>
            <a:chExt cx="57599" cy="831799"/>
          </a:xfrm>
        </p:grpSpPr>
        <p:sp>
          <p:nvSpPr>
            <p:cNvPr id="90" name="Google Shape;90;p5"/>
            <p:cNvSpPr/>
            <p:nvPr/>
          </p:nvSpPr>
          <p:spPr>
            <a:xfrm>
              <a:off x="2038689" y="947872"/>
              <a:ext cx="57599" cy="57834"/>
            </a:xfrm>
            <a:custGeom>
              <a:rect b="b" l="l" r="r" t="t"/>
              <a:pathLst>
                <a:path extrusionOk="0" fill="none" h="2207" w="2198">
                  <a:moveTo>
                    <a:pt x="1" y="0"/>
                  </a:moveTo>
                  <a:lnTo>
                    <a:pt x="2197" y="0"/>
                  </a:lnTo>
                  <a:lnTo>
                    <a:pt x="2197" y="2206"/>
                  </a:lnTo>
                  <a:lnTo>
                    <a:pt x="1" y="2206"/>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5"/>
            <p:cNvSpPr/>
            <p:nvPr/>
          </p:nvSpPr>
          <p:spPr>
            <a:xfrm>
              <a:off x="2063269" y="173907"/>
              <a:ext cx="8438" cy="692074"/>
            </a:xfrm>
            <a:custGeom>
              <a:rect b="b" l="l" r="r" t="t"/>
              <a:pathLst>
                <a:path extrusionOk="0" h="26410" w="322">
                  <a:moveTo>
                    <a:pt x="166" y="1"/>
                  </a:moveTo>
                  <a:lnTo>
                    <a:pt x="0" y="26410"/>
                  </a:lnTo>
                  <a:lnTo>
                    <a:pt x="322" y="26410"/>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2" name="Google Shape;92;p5"/>
          <p:cNvSpPr/>
          <p:nvPr/>
        </p:nvSpPr>
        <p:spPr>
          <a:xfrm>
            <a:off x="7686100" y="45688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5"/>
          <p:cNvSpPr/>
          <p:nvPr/>
        </p:nvSpPr>
        <p:spPr>
          <a:xfrm>
            <a:off x="8868125" y="3769263"/>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4" name="Shape 94"/>
        <p:cNvGrpSpPr/>
        <p:nvPr/>
      </p:nvGrpSpPr>
      <p:grpSpPr>
        <a:xfrm>
          <a:off x="0" y="0"/>
          <a:ext cx="0" cy="0"/>
          <a:chOff x="0" y="0"/>
          <a:chExt cx="0" cy="0"/>
        </a:xfrm>
      </p:grpSpPr>
      <p:sp>
        <p:nvSpPr>
          <p:cNvPr id="95" name="Google Shape;95;p6"/>
          <p:cNvSpPr txBox="1"/>
          <p:nvPr>
            <p:ph type="ctrTitle"/>
          </p:nvPr>
        </p:nvSpPr>
        <p:spPr>
          <a:xfrm>
            <a:off x="923625" y="1196026"/>
            <a:ext cx="9822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1800"/>
              <a:buFont typeface="Fira Sans Condensed Medium"/>
              <a:buNone/>
              <a:defRPr sz="24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96" name="Google Shape;96;p6"/>
          <p:cNvSpPr txBox="1"/>
          <p:nvPr>
            <p:ph idx="1" type="subTitle"/>
          </p:nvPr>
        </p:nvSpPr>
        <p:spPr>
          <a:xfrm>
            <a:off x="923637" y="1684093"/>
            <a:ext cx="2620500" cy="1112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6"/>
          <p:cNvSpPr txBox="1"/>
          <p:nvPr>
            <p:ph idx="2" type="ctrTitle"/>
          </p:nvPr>
        </p:nvSpPr>
        <p:spPr>
          <a:xfrm>
            <a:off x="7050379" y="1196025"/>
            <a:ext cx="1137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rgbClr val="000000"/>
              </a:buClr>
              <a:buSzPts val="1800"/>
              <a:buFont typeface="Fira Sans Condensed Medium"/>
              <a:buNone/>
              <a:defRPr sz="24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98" name="Google Shape;98;p6"/>
          <p:cNvSpPr txBox="1"/>
          <p:nvPr>
            <p:ph idx="3" type="subTitle"/>
          </p:nvPr>
        </p:nvSpPr>
        <p:spPr>
          <a:xfrm>
            <a:off x="5450166" y="1684093"/>
            <a:ext cx="2737500" cy="111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99" name="Google Shape;99;p6"/>
          <p:cNvSpPr txBox="1"/>
          <p:nvPr>
            <p:ph idx="4" type="ctrTitle"/>
          </p:nvPr>
        </p:nvSpPr>
        <p:spPr>
          <a:xfrm>
            <a:off x="618825" y="411675"/>
            <a:ext cx="46182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100" name="Google Shape;100;p6"/>
          <p:cNvSpPr/>
          <p:nvPr/>
        </p:nvSpPr>
        <p:spPr>
          <a:xfrm>
            <a:off x="7131388" y="36535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6"/>
          <p:cNvSpPr/>
          <p:nvPr/>
        </p:nvSpPr>
        <p:spPr>
          <a:xfrm>
            <a:off x="8403188" y="2183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6"/>
          <p:cNvSpPr/>
          <p:nvPr/>
        </p:nvSpPr>
        <p:spPr>
          <a:xfrm>
            <a:off x="7776788" y="3625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6"/>
          <p:cNvSpPr/>
          <p:nvPr/>
        </p:nvSpPr>
        <p:spPr>
          <a:xfrm>
            <a:off x="8539438" y="5409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 name="Google Shape;104;p6"/>
          <p:cNvGrpSpPr/>
          <p:nvPr/>
        </p:nvGrpSpPr>
        <p:grpSpPr>
          <a:xfrm>
            <a:off x="6626134" y="-164562"/>
            <a:ext cx="121172" cy="760495"/>
            <a:chOff x="5245196" y="3136513"/>
            <a:chExt cx="121172" cy="760495"/>
          </a:xfrm>
        </p:grpSpPr>
        <p:sp>
          <p:nvSpPr>
            <p:cNvPr id="105" name="Google Shape;105;p6"/>
            <p:cNvSpPr/>
            <p:nvPr/>
          </p:nvSpPr>
          <p:spPr>
            <a:xfrm>
              <a:off x="5245196" y="3775810"/>
              <a:ext cx="121172" cy="121198"/>
            </a:xfrm>
            <a:custGeom>
              <a:rect b="b" l="l" r="r" t="t"/>
              <a:pathLst>
                <a:path extrusionOk="0" h="4625" w="4624">
                  <a:moveTo>
                    <a:pt x="0" y="1"/>
                  </a:moveTo>
                  <a:lnTo>
                    <a:pt x="0" y="4624"/>
                  </a:lnTo>
                  <a:lnTo>
                    <a:pt x="4624" y="4624"/>
                  </a:lnTo>
                  <a:lnTo>
                    <a:pt x="462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6"/>
            <p:cNvSpPr/>
            <p:nvPr/>
          </p:nvSpPr>
          <p:spPr>
            <a:xfrm>
              <a:off x="5309007" y="3136513"/>
              <a:ext cx="8464" cy="554288"/>
            </a:xfrm>
            <a:custGeom>
              <a:rect b="b" l="l" r="r" t="t"/>
              <a:pathLst>
                <a:path extrusionOk="0" h="21152" w="323">
                  <a:moveTo>
                    <a:pt x="166" y="1"/>
                  </a:moveTo>
                  <a:lnTo>
                    <a:pt x="0" y="21152"/>
                  </a:lnTo>
                  <a:lnTo>
                    <a:pt x="322" y="21152"/>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 name="Google Shape;107;p6"/>
          <p:cNvSpPr/>
          <p:nvPr/>
        </p:nvSpPr>
        <p:spPr>
          <a:xfrm>
            <a:off x="318213" y="4418900"/>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6"/>
          <p:cNvSpPr/>
          <p:nvPr/>
        </p:nvSpPr>
        <p:spPr>
          <a:xfrm>
            <a:off x="454463" y="4741475"/>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109" name="Shape 109"/>
        <p:cNvGrpSpPr/>
        <p:nvPr/>
      </p:nvGrpSpPr>
      <p:grpSpPr>
        <a:xfrm>
          <a:off x="0" y="0"/>
          <a:ext cx="0" cy="0"/>
          <a:chOff x="0" y="0"/>
          <a:chExt cx="0" cy="0"/>
        </a:xfrm>
      </p:grpSpPr>
      <p:sp>
        <p:nvSpPr>
          <p:cNvPr id="110" name="Google Shape;110;p7"/>
          <p:cNvSpPr txBox="1"/>
          <p:nvPr>
            <p:ph type="ctrTitle"/>
          </p:nvPr>
        </p:nvSpPr>
        <p:spPr>
          <a:xfrm>
            <a:off x="1218541" y="1373195"/>
            <a:ext cx="18813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111" name="Google Shape;111;p7"/>
          <p:cNvSpPr txBox="1"/>
          <p:nvPr>
            <p:ph idx="1" type="subTitle"/>
          </p:nvPr>
        </p:nvSpPr>
        <p:spPr>
          <a:xfrm>
            <a:off x="1218541" y="1865495"/>
            <a:ext cx="18813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112" name="Google Shape;112;p7"/>
          <p:cNvSpPr txBox="1"/>
          <p:nvPr>
            <p:ph idx="2" type="ctrTitle"/>
          </p:nvPr>
        </p:nvSpPr>
        <p:spPr>
          <a:xfrm>
            <a:off x="6054555" y="1373195"/>
            <a:ext cx="18813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113" name="Google Shape;113;p7"/>
          <p:cNvSpPr txBox="1"/>
          <p:nvPr>
            <p:ph idx="3" type="subTitle"/>
          </p:nvPr>
        </p:nvSpPr>
        <p:spPr>
          <a:xfrm>
            <a:off x="6054555" y="1865495"/>
            <a:ext cx="18813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114" name="Google Shape;114;p7"/>
          <p:cNvSpPr txBox="1"/>
          <p:nvPr>
            <p:ph idx="4" type="ctrTitle"/>
          </p:nvPr>
        </p:nvSpPr>
        <p:spPr>
          <a:xfrm>
            <a:off x="1218541" y="2778806"/>
            <a:ext cx="18813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115" name="Google Shape;115;p7"/>
          <p:cNvSpPr txBox="1"/>
          <p:nvPr>
            <p:ph idx="5" type="subTitle"/>
          </p:nvPr>
        </p:nvSpPr>
        <p:spPr>
          <a:xfrm>
            <a:off x="1116841" y="3271106"/>
            <a:ext cx="20847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116" name="Google Shape;116;p7"/>
          <p:cNvSpPr txBox="1"/>
          <p:nvPr>
            <p:ph idx="6" type="ctrTitle"/>
          </p:nvPr>
        </p:nvSpPr>
        <p:spPr>
          <a:xfrm>
            <a:off x="6054555" y="2778806"/>
            <a:ext cx="1881300" cy="644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800"/>
              <a:buFont typeface="Fira Sans Condensed Medium"/>
              <a:buNone/>
              <a:defRPr sz="2000">
                <a:solidFill>
                  <a:schemeClr val="lt1"/>
                </a:solidFill>
              </a:defRPr>
            </a:lvl1pPr>
            <a:lvl2pPr lvl="1"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a:lnSpc>
                <a:spcPct val="100000"/>
              </a:lnSpc>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p:txBody>
      </p:sp>
      <p:sp>
        <p:nvSpPr>
          <p:cNvPr id="117" name="Google Shape;117;p7"/>
          <p:cNvSpPr txBox="1"/>
          <p:nvPr>
            <p:ph idx="7" type="subTitle"/>
          </p:nvPr>
        </p:nvSpPr>
        <p:spPr>
          <a:xfrm>
            <a:off x="6054555" y="3271106"/>
            <a:ext cx="1881300" cy="644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sz="1400"/>
            </a:lvl1pPr>
            <a:lvl2pPr lvl="1" algn="ctr">
              <a:lnSpc>
                <a:spcPct val="100000"/>
              </a:lnSpc>
              <a:spcBef>
                <a:spcPts val="0"/>
              </a:spcBef>
              <a:spcAft>
                <a:spcPts val="0"/>
              </a:spcAft>
              <a:buClr>
                <a:srgbClr val="000000"/>
              </a:buClr>
              <a:buSzPts val="1000"/>
              <a:buNone/>
              <a:defRPr sz="1000">
                <a:solidFill>
                  <a:srgbClr val="000000"/>
                </a:solidFill>
              </a:defRPr>
            </a:lvl2pPr>
            <a:lvl3pPr lvl="2" algn="ctr">
              <a:lnSpc>
                <a:spcPct val="100000"/>
              </a:lnSpc>
              <a:spcBef>
                <a:spcPts val="0"/>
              </a:spcBef>
              <a:spcAft>
                <a:spcPts val="0"/>
              </a:spcAft>
              <a:buClr>
                <a:srgbClr val="000000"/>
              </a:buClr>
              <a:buSzPts val="1000"/>
              <a:buNone/>
              <a:defRPr sz="1000">
                <a:solidFill>
                  <a:srgbClr val="000000"/>
                </a:solidFill>
              </a:defRPr>
            </a:lvl3pPr>
            <a:lvl4pPr lvl="3" algn="ctr">
              <a:lnSpc>
                <a:spcPct val="100000"/>
              </a:lnSpc>
              <a:spcBef>
                <a:spcPts val="0"/>
              </a:spcBef>
              <a:spcAft>
                <a:spcPts val="0"/>
              </a:spcAft>
              <a:buClr>
                <a:srgbClr val="000000"/>
              </a:buClr>
              <a:buSzPts val="1000"/>
              <a:buNone/>
              <a:defRPr sz="1000">
                <a:solidFill>
                  <a:srgbClr val="000000"/>
                </a:solidFill>
              </a:defRPr>
            </a:lvl4pPr>
            <a:lvl5pPr lvl="4" algn="ctr">
              <a:lnSpc>
                <a:spcPct val="100000"/>
              </a:lnSpc>
              <a:spcBef>
                <a:spcPts val="0"/>
              </a:spcBef>
              <a:spcAft>
                <a:spcPts val="0"/>
              </a:spcAft>
              <a:buClr>
                <a:srgbClr val="000000"/>
              </a:buClr>
              <a:buSzPts val="1000"/>
              <a:buNone/>
              <a:defRPr sz="1000">
                <a:solidFill>
                  <a:srgbClr val="000000"/>
                </a:solidFill>
              </a:defRPr>
            </a:lvl5pPr>
            <a:lvl6pPr lvl="5" algn="ctr">
              <a:lnSpc>
                <a:spcPct val="100000"/>
              </a:lnSpc>
              <a:spcBef>
                <a:spcPts val="0"/>
              </a:spcBef>
              <a:spcAft>
                <a:spcPts val="0"/>
              </a:spcAft>
              <a:buClr>
                <a:srgbClr val="000000"/>
              </a:buClr>
              <a:buSzPts val="1000"/>
              <a:buNone/>
              <a:defRPr sz="1000">
                <a:solidFill>
                  <a:srgbClr val="000000"/>
                </a:solidFill>
              </a:defRPr>
            </a:lvl6pPr>
            <a:lvl7pPr lvl="6" algn="ctr">
              <a:lnSpc>
                <a:spcPct val="100000"/>
              </a:lnSpc>
              <a:spcBef>
                <a:spcPts val="0"/>
              </a:spcBef>
              <a:spcAft>
                <a:spcPts val="0"/>
              </a:spcAft>
              <a:buClr>
                <a:srgbClr val="000000"/>
              </a:buClr>
              <a:buSzPts val="1000"/>
              <a:buNone/>
              <a:defRPr sz="1000">
                <a:solidFill>
                  <a:srgbClr val="000000"/>
                </a:solidFill>
              </a:defRPr>
            </a:lvl7pPr>
            <a:lvl8pPr lvl="7" algn="ctr">
              <a:lnSpc>
                <a:spcPct val="100000"/>
              </a:lnSpc>
              <a:spcBef>
                <a:spcPts val="0"/>
              </a:spcBef>
              <a:spcAft>
                <a:spcPts val="0"/>
              </a:spcAft>
              <a:buClr>
                <a:srgbClr val="000000"/>
              </a:buClr>
              <a:buSzPts val="1000"/>
              <a:buNone/>
              <a:defRPr sz="1000">
                <a:solidFill>
                  <a:srgbClr val="000000"/>
                </a:solidFill>
              </a:defRPr>
            </a:lvl8pPr>
            <a:lvl9pPr lvl="8" algn="ctr">
              <a:lnSpc>
                <a:spcPct val="100000"/>
              </a:lnSpc>
              <a:spcBef>
                <a:spcPts val="0"/>
              </a:spcBef>
              <a:spcAft>
                <a:spcPts val="0"/>
              </a:spcAft>
              <a:buClr>
                <a:srgbClr val="000000"/>
              </a:buClr>
              <a:buSzPts val="1000"/>
              <a:buNone/>
              <a:defRPr sz="1000">
                <a:solidFill>
                  <a:srgbClr val="000000"/>
                </a:solidFill>
              </a:defRPr>
            </a:lvl9pPr>
          </a:lstStyle>
          <a:p/>
        </p:txBody>
      </p:sp>
      <p:sp>
        <p:nvSpPr>
          <p:cNvPr id="118" name="Google Shape;118;p7"/>
          <p:cNvSpPr txBox="1"/>
          <p:nvPr>
            <p:ph idx="8"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119" name="Google Shape;119;p7"/>
          <p:cNvSpPr/>
          <p:nvPr/>
        </p:nvSpPr>
        <p:spPr>
          <a:xfrm>
            <a:off x="7647375" y="949600"/>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7"/>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7"/>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7"/>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7"/>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7"/>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7"/>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7"/>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7"/>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7"/>
          <p:cNvSpPr/>
          <p:nvPr/>
        </p:nvSpPr>
        <p:spPr>
          <a:xfrm>
            <a:off x="816650" y="4612675"/>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9" name="Shape 129"/>
        <p:cNvGrpSpPr/>
        <p:nvPr/>
      </p:nvGrpSpPr>
      <p:grpSpPr>
        <a:xfrm>
          <a:off x="0" y="0"/>
          <a:ext cx="0" cy="0"/>
          <a:chOff x="0" y="0"/>
          <a:chExt cx="0" cy="0"/>
        </a:xfrm>
      </p:grpSpPr>
      <p:sp>
        <p:nvSpPr>
          <p:cNvPr id="130" name="Google Shape;130;p8"/>
          <p:cNvSpPr txBox="1"/>
          <p:nvPr>
            <p:ph type="ctrTitle"/>
          </p:nvPr>
        </p:nvSpPr>
        <p:spPr>
          <a:xfrm>
            <a:off x="618825" y="411675"/>
            <a:ext cx="4727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000000"/>
              </a:buClr>
              <a:buSzPts val="3600"/>
              <a:buNone/>
              <a:defRPr sz="3000"/>
            </a:lvl1pPr>
            <a:lvl2pPr lvl="1" algn="ctr">
              <a:lnSpc>
                <a:spcPct val="100000"/>
              </a:lnSpc>
              <a:spcBef>
                <a:spcPts val="0"/>
              </a:spcBef>
              <a:spcAft>
                <a:spcPts val="0"/>
              </a:spcAft>
              <a:buClr>
                <a:srgbClr val="D9D9D9"/>
              </a:buClr>
              <a:buSzPts val="1800"/>
              <a:buNone/>
              <a:defRPr sz="1800">
                <a:solidFill>
                  <a:srgbClr val="D9D9D9"/>
                </a:solidFill>
              </a:defRPr>
            </a:lvl2pPr>
            <a:lvl3pPr lvl="2" algn="ctr">
              <a:lnSpc>
                <a:spcPct val="100000"/>
              </a:lnSpc>
              <a:spcBef>
                <a:spcPts val="0"/>
              </a:spcBef>
              <a:spcAft>
                <a:spcPts val="0"/>
              </a:spcAft>
              <a:buClr>
                <a:srgbClr val="D9D9D9"/>
              </a:buClr>
              <a:buSzPts val="1800"/>
              <a:buNone/>
              <a:defRPr sz="1800">
                <a:solidFill>
                  <a:srgbClr val="D9D9D9"/>
                </a:solidFill>
              </a:defRPr>
            </a:lvl3pPr>
            <a:lvl4pPr lvl="3" algn="ctr">
              <a:lnSpc>
                <a:spcPct val="100000"/>
              </a:lnSpc>
              <a:spcBef>
                <a:spcPts val="0"/>
              </a:spcBef>
              <a:spcAft>
                <a:spcPts val="0"/>
              </a:spcAft>
              <a:buClr>
                <a:srgbClr val="D9D9D9"/>
              </a:buClr>
              <a:buSzPts val="1800"/>
              <a:buNone/>
              <a:defRPr sz="1800">
                <a:solidFill>
                  <a:srgbClr val="D9D9D9"/>
                </a:solidFill>
              </a:defRPr>
            </a:lvl4pPr>
            <a:lvl5pPr lvl="4" algn="ctr">
              <a:lnSpc>
                <a:spcPct val="100000"/>
              </a:lnSpc>
              <a:spcBef>
                <a:spcPts val="0"/>
              </a:spcBef>
              <a:spcAft>
                <a:spcPts val="0"/>
              </a:spcAft>
              <a:buClr>
                <a:srgbClr val="D9D9D9"/>
              </a:buClr>
              <a:buSzPts val="1800"/>
              <a:buNone/>
              <a:defRPr sz="1800">
                <a:solidFill>
                  <a:srgbClr val="D9D9D9"/>
                </a:solidFill>
              </a:defRPr>
            </a:lvl5pPr>
            <a:lvl6pPr lvl="5" algn="ctr">
              <a:lnSpc>
                <a:spcPct val="100000"/>
              </a:lnSpc>
              <a:spcBef>
                <a:spcPts val="0"/>
              </a:spcBef>
              <a:spcAft>
                <a:spcPts val="0"/>
              </a:spcAft>
              <a:buClr>
                <a:srgbClr val="D9D9D9"/>
              </a:buClr>
              <a:buSzPts val="1800"/>
              <a:buNone/>
              <a:defRPr sz="1800">
                <a:solidFill>
                  <a:srgbClr val="D9D9D9"/>
                </a:solidFill>
              </a:defRPr>
            </a:lvl6pPr>
            <a:lvl7pPr lvl="6" algn="ctr">
              <a:lnSpc>
                <a:spcPct val="100000"/>
              </a:lnSpc>
              <a:spcBef>
                <a:spcPts val="0"/>
              </a:spcBef>
              <a:spcAft>
                <a:spcPts val="0"/>
              </a:spcAft>
              <a:buClr>
                <a:srgbClr val="D9D9D9"/>
              </a:buClr>
              <a:buSzPts val="1800"/>
              <a:buNone/>
              <a:defRPr sz="1800">
                <a:solidFill>
                  <a:srgbClr val="D9D9D9"/>
                </a:solidFill>
              </a:defRPr>
            </a:lvl7pPr>
            <a:lvl8pPr lvl="7" algn="ctr">
              <a:lnSpc>
                <a:spcPct val="100000"/>
              </a:lnSpc>
              <a:spcBef>
                <a:spcPts val="0"/>
              </a:spcBef>
              <a:spcAft>
                <a:spcPts val="0"/>
              </a:spcAft>
              <a:buClr>
                <a:srgbClr val="D9D9D9"/>
              </a:buClr>
              <a:buSzPts val="1800"/>
              <a:buNone/>
              <a:defRPr sz="1800">
                <a:solidFill>
                  <a:srgbClr val="D9D9D9"/>
                </a:solidFill>
              </a:defRPr>
            </a:lvl8pPr>
            <a:lvl9pPr lvl="8" algn="ctr">
              <a:lnSpc>
                <a:spcPct val="100000"/>
              </a:lnSpc>
              <a:spcBef>
                <a:spcPts val="0"/>
              </a:spcBef>
              <a:spcAft>
                <a:spcPts val="0"/>
              </a:spcAft>
              <a:buClr>
                <a:srgbClr val="D9D9D9"/>
              </a:buClr>
              <a:buSzPts val="1800"/>
              <a:buNone/>
              <a:defRPr sz="1800">
                <a:solidFill>
                  <a:srgbClr val="D9D9D9"/>
                </a:solidFill>
              </a:defRPr>
            </a:lvl9pPr>
          </a:lstStyle>
          <a:p/>
        </p:txBody>
      </p:sp>
      <p:sp>
        <p:nvSpPr>
          <p:cNvPr id="131" name="Google Shape;131;p8"/>
          <p:cNvSpPr/>
          <p:nvPr/>
        </p:nvSpPr>
        <p:spPr>
          <a:xfrm>
            <a:off x="7573050" y="27737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8"/>
          <p:cNvSpPr/>
          <p:nvPr/>
        </p:nvSpPr>
        <p:spPr>
          <a:xfrm>
            <a:off x="8985850" y="411675"/>
            <a:ext cx="108650" cy="108650"/>
          </a:xfrm>
          <a:custGeom>
            <a:rect b="b" l="l" r="r" t="t"/>
            <a:pathLst>
              <a:path extrusionOk="0" h="4346" w="4346">
                <a:moveTo>
                  <a:pt x="4008" y="356"/>
                </a:moveTo>
                <a:lnTo>
                  <a:pt x="4008" y="4027"/>
                </a:lnTo>
                <a:lnTo>
                  <a:pt x="338" y="4027"/>
                </a:lnTo>
                <a:lnTo>
                  <a:pt x="338" y="356"/>
                </a:lnTo>
                <a:close/>
                <a:moveTo>
                  <a:pt x="1" y="1"/>
                </a:moveTo>
                <a:lnTo>
                  <a:pt x="1" y="4345"/>
                </a:lnTo>
                <a:lnTo>
                  <a:pt x="4346" y="4345"/>
                </a:lnTo>
                <a:lnTo>
                  <a:pt x="43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8"/>
          <p:cNvSpPr/>
          <p:nvPr/>
        </p:nvSpPr>
        <p:spPr>
          <a:xfrm>
            <a:off x="8359450" y="555875"/>
            <a:ext cx="52475" cy="52450"/>
          </a:xfrm>
          <a:custGeom>
            <a:rect b="b" l="l" r="r" t="t"/>
            <a:pathLst>
              <a:path extrusionOk="0" h="2098" w="2099">
                <a:moveTo>
                  <a:pt x="1761" y="319"/>
                </a:moveTo>
                <a:lnTo>
                  <a:pt x="1761" y="1761"/>
                </a:lnTo>
                <a:lnTo>
                  <a:pt x="319" y="1761"/>
                </a:lnTo>
                <a:lnTo>
                  <a:pt x="319" y="319"/>
                </a:lnTo>
                <a:close/>
                <a:moveTo>
                  <a:pt x="1" y="0"/>
                </a:moveTo>
                <a:lnTo>
                  <a:pt x="1" y="2098"/>
                </a:lnTo>
                <a:lnTo>
                  <a:pt x="2098" y="2098"/>
                </a:lnTo>
                <a:lnTo>
                  <a:pt x="209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8"/>
          <p:cNvSpPr/>
          <p:nvPr/>
        </p:nvSpPr>
        <p:spPr>
          <a:xfrm>
            <a:off x="9122100" y="734250"/>
            <a:ext cx="164350" cy="164350"/>
          </a:xfrm>
          <a:custGeom>
            <a:rect b="b" l="l" r="r" t="t"/>
            <a:pathLst>
              <a:path extrusionOk="0" h="6574" w="6574">
                <a:moveTo>
                  <a:pt x="6218" y="337"/>
                </a:moveTo>
                <a:lnTo>
                  <a:pt x="6218" y="6236"/>
                </a:lnTo>
                <a:lnTo>
                  <a:pt x="319" y="6236"/>
                </a:lnTo>
                <a:lnTo>
                  <a:pt x="319" y="337"/>
                </a:lnTo>
                <a:close/>
                <a:moveTo>
                  <a:pt x="0" y="0"/>
                </a:moveTo>
                <a:lnTo>
                  <a:pt x="0" y="6573"/>
                </a:lnTo>
                <a:lnTo>
                  <a:pt x="6555" y="6573"/>
                </a:lnTo>
                <a:lnTo>
                  <a:pt x="657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8"/>
          <p:cNvSpPr/>
          <p:nvPr/>
        </p:nvSpPr>
        <p:spPr>
          <a:xfrm>
            <a:off x="8798600" y="108865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8"/>
          <p:cNvSpPr/>
          <p:nvPr/>
        </p:nvSpPr>
        <p:spPr>
          <a:xfrm>
            <a:off x="6099342" y="-150600"/>
            <a:ext cx="96045" cy="95462"/>
          </a:xfrm>
          <a:custGeom>
            <a:rect b="b" l="l" r="r" t="t"/>
            <a:pathLst>
              <a:path extrusionOk="0" h="3109" w="3128">
                <a:moveTo>
                  <a:pt x="2678" y="431"/>
                </a:moveTo>
                <a:lnTo>
                  <a:pt x="2678" y="2659"/>
                </a:lnTo>
                <a:lnTo>
                  <a:pt x="450" y="2659"/>
                </a:lnTo>
                <a:lnTo>
                  <a:pt x="450" y="431"/>
                </a:lnTo>
                <a:close/>
                <a:moveTo>
                  <a:pt x="0" y="0"/>
                </a:moveTo>
                <a:lnTo>
                  <a:pt x="0" y="3109"/>
                </a:lnTo>
                <a:lnTo>
                  <a:pt x="3128" y="3109"/>
                </a:lnTo>
                <a:lnTo>
                  <a:pt x="312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8"/>
          <p:cNvSpPr/>
          <p:nvPr/>
        </p:nvSpPr>
        <p:spPr>
          <a:xfrm>
            <a:off x="6702523" y="444536"/>
            <a:ext cx="95493" cy="95462"/>
          </a:xfrm>
          <a:custGeom>
            <a:rect b="b" l="l" r="r" t="t"/>
            <a:pathLst>
              <a:path extrusionOk="0" h="3109" w="3110">
                <a:moveTo>
                  <a:pt x="2678" y="450"/>
                </a:moveTo>
                <a:lnTo>
                  <a:pt x="2678" y="2678"/>
                </a:lnTo>
                <a:lnTo>
                  <a:pt x="450" y="2678"/>
                </a:lnTo>
                <a:lnTo>
                  <a:pt x="450" y="450"/>
                </a:lnTo>
                <a:close/>
                <a:moveTo>
                  <a:pt x="1" y="0"/>
                </a:moveTo>
                <a:lnTo>
                  <a:pt x="1" y="3109"/>
                </a:lnTo>
                <a:lnTo>
                  <a:pt x="3109" y="3109"/>
                </a:lnTo>
                <a:lnTo>
                  <a:pt x="310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8"/>
          <p:cNvSpPr/>
          <p:nvPr/>
        </p:nvSpPr>
        <p:spPr>
          <a:xfrm>
            <a:off x="5904975" y="143222"/>
            <a:ext cx="82259" cy="82259"/>
          </a:xfrm>
          <a:custGeom>
            <a:rect b="b" l="l" r="r" t="t"/>
            <a:pathLst>
              <a:path extrusionOk="0" h="2679" w="2679">
                <a:moveTo>
                  <a:pt x="1" y="1"/>
                </a:moveTo>
                <a:lnTo>
                  <a:pt x="1" y="2679"/>
                </a:lnTo>
                <a:lnTo>
                  <a:pt x="2679" y="2679"/>
                </a:lnTo>
                <a:lnTo>
                  <a:pt x="26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8"/>
          <p:cNvSpPr/>
          <p:nvPr/>
        </p:nvSpPr>
        <p:spPr>
          <a:xfrm>
            <a:off x="303600" y="4401725"/>
            <a:ext cx="167150" cy="167150"/>
          </a:xfrm>
          <a:custGeom>
            <a:rect b="b" l="l" r="r" t="t"/>
            <a:pathLst>
              <a:path extrusionOk="0" h="6686" w="6686">
                <a:moveTo>
                  <a:pt x="6236" y="450"/>
                </a:moveTo>
                <a:lnTo>
                  <a:pt x="6236" y="6236"/>
                </a:lnTo>
                <a:lnTo>
                  <a:pt x="450" y="6236"/>
                </a:lnTo>
                <a:lnTo>
                  <a:pt x="450" y="450"/>
                </a:lnTo>
                <a:close/>
                <a:moveTo>
                  <a:pt x="0" y="0"/>
                </a:moveTo>
                <a:lnTo>
                  <a:pt x="0" y="6686"/>
                </a:lnTo>
                <a:lnTo>
                  <a:pt x="6686" y="6686"/>
                </a:lnTo>
                <a:lnTo>
                  <a:pt x="668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8"/>
          <p:cNvSpPr/>
          <p:nvPr/>
        </p:nvSpPr>
        <p:spPr>
          <a:xfrm>
            <a:off x="564075" y="4753900"/>
            <a:ext cx="155925" cy="156375"/>
          </a:xfrm>
          <a:custGeom>
            <a:rect b="b" l="l" r="r" t="t"/>
            <a:pathLst>
              <a:path extrusionOk="0" h="6255" w="6237">
                <a:moveTo>
                  <a:pt x="0" y="0"/>
                </a:moveTo>
                <a:lnTo>
                  <a:pt x="0" y="6255"/>
                </a:lnTo>
                <a:lnTo>
                  <a:pt x="6236" y="6255"/>
                </a:lnTo>
                <a:lnTo>
                  <a:pt x="623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1" name="Shape 141"/>
        <p:cNvGrpSpPr/>
        <p:nvPr/>
      </p:nvGrpSpPr>
      <p:grpSpPr>
        <a:xfrm>
          <a:off x="0" y="0"/>
          <a:ext cx="0" cy="0"/>
          <a:chOff x="0" y="0"/>
          <a:chExt cx="0" cy="0"/>
        </a:xfrm>
      </p:grpSpPr>
      <p:sp>
        <p:nvSpPr>
          <p:cNvPr id="142" name="Google Shape;142;p9"/>
          <p:cNvSpPr/>
          <p:nvPr/>
        </p:nvSpPr>
        <p:spPr>
          <a:xfrm>
            <a:off x="7202390" y="916059"/>
            <a:ext cx="121434" cy="121434"/>
          </a:xfrm>
          <a:custGeom>
            <a:rect b="b" l="l" r="r" t="t"/>
            <a:pathLst>
              <a:path extrusionOk="0" h="4634" w="4634">
                <a:moveTo>
                  <a:pt x="0" y="1"/>
                </a:moveTo>
                <a:lnTo>
                  <a:pt x="0" y="4634"/>
                </a:lnTo>
                <a:lnTo>
                  <a:pt x="4633" y="4634"/>
                </a:lnTo>
                <a:lnTo>
                  <a:pt x="4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9"/>
          <p:cNvSpPr/>
          <p:nvPr/>
        </p:nvSpPr>
        <p:spPr>
          <a:xfrm>
            <a:off x="8263673" y="2953681"/>
            <a:ext cx="104086" cy="104322"/>
          </a:xfrm>
          <a:custGeom>
            <a:rect b="b" l="l" r="r" t="t"/>
            <a:pathLst>
              <a:path extrusionOk="0" h="3981" w="3972">
                <a:moveTo>
                  <a:pt x="0" y="1"/>
                </a:moveTo>
                <a:lnTo>
                  <a:pt x="0" y="3981"/>
                </a:lnTo>
                <a:lnTo>
                  <a:pt x="3972" y="3981"/>
                </a:lnTo>
                <a:lnTo>
                  <a:pt x="397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4" name="Google Shape;144;p9"/>
          <p:cNvGrpSpPr/>
          <p:nvPr/>
        </p:nvGrpSpPr>
        <p:grpSpPr>
          <a:xfrm>
            <a:off x="8263682" y="-434366"/>
            <a:ext cx="188886" cy="1181532"/>
            <a:chOff x="2877432" y="975334"/>
            <a:chExt cx="188886" cy="1181532"/>
          </a:xfrm>
        </p:grpSpPr>
        <p:sp>
          <p:nvSpPr>
            <p:cNvPr id="145" name="Google Shape;145;p9"/>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9"/>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9"/>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8" name="Google Shape;148;p9"/>
          <p:cNvSpPr/>
          <p:nvPr/>
        </p:nvSpPr>
        <p:spPr>
          <a:xfrm>
            <a:off x="8485996" y="1614632"/>
            <a:ext cx="80502" cy="80476"/>
          </a:xfrm>
          <a:custGeom>
            <a:rect b="b" l="l" r="r" t="t"/>
            <a:pathLst>
              <a:path extrusionOk="0" h="3071" w="3072">
                <a:moveTo>
                  <a:pt x="1" y="0"/>
                </a:moveTo>
                <a:lnTo>
                  <a:pt x="1" y="3070"/>
                </a:lnTo>
                <a:lnTo>
                  <a:pt x="3071" y="3070"/>
                </a:lnTo>
                <a:lnTo>
                  <a:pt x="307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9" name="Google Shape;149;p9"/>
          <p:cNvGrpSpPr/>
          <p:nvPr/>
        </p:nvGrpSpPr>
        <p:grpSpPr>
          <a:xfrm>
            <a:off x="3643898" y="-436198"/>
            <a:ext cx="133252" cy="1952377"/>
            <a:chOff x="6780548" y="337714"/>
            <a:chExt cx="133252" cy="1952377"/>
          </a:xfrm>
        </p:grpSpPr>
        <p:sp>
          <p:nvSpPr>
            <p:cNvPr id="150" name="Google Shape;150;p9"/>
            <p:cNvSpPr/>
            <p:nvPr/>
          </p:nvSpPr>
          <p:spPr>
            <a:xfrm>
              <a:off x="6780548" y="2156839"/>
              <a:ext cx="133252" cy="133252"/>
            </a:xfrm>
            <a:custGeom>
              <a:rect b="b" l="l" r="r" t="t"/>
              <a:pathLst>
                <a:path extrusionOk="0" fill="none" h="5085" w="5085">
                  <a:moveTo>
                    <a:pt x="1" y="1"/>
                  </a:moveTo>
                  <a:lnTo>
                    <a:pt x="5084" y="1"/>
                  </a:lnTo>
                  <a:lnTo>
                    <a:pt x="5084" y="5084"/>
                  </a:lnTo>
                  <a:lnTo>
                    <a:pt x="1"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9"/>
            <p:cNvSpPr/>
            <p:nvPr/>
          </p:nvSpPr>
          <p:spPr>
            <a:xfrm>
              <a:off x="6842943" y="337714"/>
              <a:ext cx="8464" cy="1695359"/>
            </a:xfrm>
            <a:custGeom>
              <a:rect b="b" l="l" r="r" t="t"/>
              <a:pathLst>
                <a:path extrusionOk="0" h="64696" w="323">
                  <a:moveTo>
                    <a:pt x="157" y="0"/>
                  </a:moveTo>
                  <a:lnTo>
                    <a:pt x="1" y="64695"/>
                  </a:lnTo>
                  <a:lnTo>
                    <a:pt x="322" y="64695"/>
                  </a:lnTo>
                  <a:lnTo>
                    <a:pt x="15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2" name="Google Shape;152;p9"/>
          <p:cNvSpPr/>
          <p:nvPr/>
        </p:nvSpPr>
        <p:spPr>
          <a:xfrm>
            <a:off x="8935726" y="10"/>
            <a:ext cx="8464" cy="2519637"/>
          </a:xfrm>
          <a:custGeom>
            <a:rect b="b" l="l" r="r" t="t"/>
            <a:pathLst>
              <a:path extrusionOk="0" h="96151" w="323">
                <a:moveTo>
                  <a:pt x="166" y="0"/>
                </a:moveTo>
                <a:lnTo>
                  <a:pt x="1" y="96150"/>
                </a:lnTo>
                <a:lnTo>
                  <a:pt x="323" y="96150"/>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3" name="Google Shape;153;p9"/>
          <p:cNvGrpSpPr/>
          <p:nvPr/>
        </p:nvGrpSpPr>
        <p:grpSpPr>
          <a:xfrm>
            <a:off x="8008096" y="2108910"/>
            <a:ext cx="199001" cy="2139770"/>
            <a:chOff x="8008096" y="2108910"/>
            <a:chExt cx="199001" cy="2139770"/>
          </a:xfrm>
        </p:grpSpPr>
        <p:sp>
          <p:nvSpPr>
            <p:cNvPr id="154" name="Google Shape;154;p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 name="Google Shape;156;p9"/>
          <p:cNvGrpSpPr/>
          <p:nvPr/>
        </p:nvGrpSpPr>
        <p:grpSpPr>
          <a:xfrm>
            <a:off x="520996" y="1091548"/>
            <a:ext cx="199001" cy="2139770"/>
            <a:chOff x="8008096" y="2108910"/>
            <a:chExt cx="199001" cy="2139770"/>
          </a:xfrm>
        </p:grpSpPr>
        <p:sp>
          <p:nvSpPr>
            <p:cNvPr id="157" name="Google Shape;157;p9"/>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9"/>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 name="Google Shape;159;p9"/>
          <p:cNvSpPr txBox="1"/>
          <p:nvPr>
            <p:ph type="ctrTitle"/>
          </p:nvPr>
        </p:nvSpPr>
        <p:spPr>
          <a:xfrm>
            <a:off x="2031287" y="1742775"/>
            <a:ext cx="2622000" cy="837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rgbClr val="000000"/>
              </a:buClr>
              <a:buSzPts val="1200"/>
              <a:buNone/>
              <a:defRPr sz="4800">
                <a:solidFill>
                  <a:schemeClr val="lt1"/>
                </a:solidFill>
              </a:defRPr>
            </a:lvl1pPr>
            <a:lvl2pPr lvl="1" algn="l">
              <a:lnSpc>
                <a:spcPct val="100000"/>
              </a:lnSpc>
              <a:spcBef>
                <a:spcPts val="0"/>
              </a:spcBef>
              <a:spcAft>
                <a:spcPts val="0"/>
              </a:spcAft>
              <a:buClr>
                <a:srgbClr val="000000"/>
              </a:buClr>
              <a:buSzPts val="1200"/>
              <a:buNone/>
              <a:defRPr sz="1200">
                <a:solidFill>
                  <a:srgbClr val="000000"/>
                </a:solidFill>
              </a:defRPr>
            </a:lvl2pPr>
            <a:lvl3pPr lvl="2" algn="l">
              <a:lnSpc>
                <a:spcPct val="100000"/>
              </a:lnSpc>
              <a:spcBef>
                <a:spcPts val="0"/>
              </a:spcBef>
              <a:spcAft>
                <a:spcPts val="0"/>
              </a:spcAft>
              <a:buClr>
                <a:srgbClr val="000000"/>
              </a:buClr>
              <a:buSzPts val="1200"/>
              <a:buNone/>
              <a:defRPr sz="1200">
                <a:solidFill>
                  <a:srgbClr val="000000"/>
                </a:solidFill>
              </a:defRPr>
            </a:lvl3pPr>
            <a:lvl4pPr lvl="3" algn="l">
              <a:lnSpc>
                <a:spcPct val="100000"/>
              </a:lnSpc>
              <a:spcBef>
                <a:spcPts val="0"/>
              </a:spcBef>
              <a:spcAft>
                <a:spcPts val="0"/>
              </a:spcAft>
              <a:buClr>
                <a:srgbClr val="000000"/>
              </a:buClr>
              <a:buSzPts val="1200"/>
              <a:buNone/>
              <a:defRPr sz="1200">
                <a:solidFill>
                  <a:srgbClr val="000000"/>
                </a:solidFill>
              </a:defRPr>
            </a:lvl4pPr>
            <a:lvl5pPr lvl="4" algn="l">
              <a:lnSpc>
                <a:spcPct val="100000"/>
              </a:lnSpc>
              <a:spcBef>
                <a:spcPts val="0"/>
              </a:spcBef>
              <a:spcAft>
                <a:spcPts val="0"/>
              </a:spcAft>
              <a:buClr>
                <a:srgbClr val="000000"/>
              </a:buClr>
              <a:buSzPts val="1200"/>
              <a:buNone/>
              <a:defRPr sz="1200">
                <a:solidFill>
                  <a:srgbClr val="000000"/>
                </a:solidFill>
              </a:defRPr>
            </a:lvl5pPr>
            <a:lvl6pPr lvl="5" algn="l">
              <a:lnSpc>
                <a:spcPct val="100000"/>
              </a:lnSpc>
              <a:spcBef>
                <a:spcPts val="0"/>
              </a:spcBef>
              <a:spcAft>
                <a:spcPts val="0"/>
              </a:spcAft>
              <a:buClr>
                <a:srgbClr val="000000"/>
              </a:buClr>
              <a:buSzPts val="1200"/>
              <a:buNone/>
              <a:defRPr sz="1200">
                <a:solidFill>
                  <a:srgbClr val="000000"/>
                </a:solidFill>
              </a:defRPr>
            </a:lvl6pPr>
            <a:lvl7pPr lvl="6" algn="l">
              <a:lnSpc>
                <a:spcPct val="100000"/>
              </a:lnSpc>
              <a:spcBef>
                <a:spcPts val="0"/>
              </a:spcBef>
              <a:spcAft>
                <a:spcPts val="0"/>
              </a:spcAft>
              <a:buClr>
                <a:srgbClr val="000000"/>
              </a:buClr>
              <a:buSzPts val="1200"/>
              <a:buNone/>
              <a:defRPr sz="1200">
                <a:solidFill>
                  <a:srgbClr val="000000"/>
                </a:solidFill>
              </a:defRPr>
            </a:lvl7pPr>
            <a:lvl8pPr lvl="7" algn="l">
              <a:lnSpc>
                <a:spcPct val="100000"/>
              </a:lnSpc>
              <a:spcBef>
                <a:spcPts val="0"/>
              </a:spcBef>
              <a:spcAft>
                <a:spcPts val="0"/>
              </a:spcAft>
              <a:buClr>
                <a:srgbClr val="000000"/>
              </a:buClr>
              <a:buSzPts val="1200"/>
              <a:buNone/>
              <a:defRPr sz="1200">
                <a:solidFill>
                  <a:srgbClr val="000000"/>
                </a:solidFill>
              </a:defRPr>
            </a:lvl8pPr>
            <a:lvl9pPr lvl="8" algn="l">
              <a:lnSpc>
                <a:spcPct val="100000"/>
              </a:lnSpc>
              <a:spcBef>
                <a:spcPts val="0"/>
              </a:spcBef>
              <a:spcAft>
                <a:spcPts val="0"/>
              </a:spcAft>
              <a:buClr>
                <a:srgbClr val="000000"/>
              </a:buClr>
              <a:buSzPts val="1200"/>
              <a:buNone/>
              <a:defRPr sz="1200">
                <a:solidFill>
                  <a:srgbClr val="000000"/>
                </a:solidFill>
              </a:defRPr>
            </a:lvl9pPr>
          </a:lstStyle>
          <a:p/>
        </p:txBody>
      </p:sp>
      <p:sp>
        <p:nvSpPr>
          <p:cNvPr id="160" name="Google Shape;160;p9"/>
          <p:cNvSpPr txBox="1"/>
          <p:nvPr>
            <p:ph idx="1" type="subTitle"/>
          </p:nvPr>
        </p:nvSpPr>
        <p:spPr>
          <a:xfrm>
            <a:off x="1791587" y="2417450"/>
            <a:ext cx="3101400" cy="1048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000000"/>
              </a:buClr>
              <a:buSzPts val="1000"/>
              <a:buNone/>
              <a:defRPr/>
            </a:lvl1pPr>
            <a:lvl2pPr lvl="1" algn="l">
              <a:lnSpc>
                <a:spcPct val="100000"/>
              </a:lnSpc>
              <a:spcBef>
                <a:spcPts val="0"/>
              </a:spcBef>
              <a:spcAft>
                <a:spcPts val="0"/>
              </a:spcAft>
              <a:buClr>
                <a:srgbClr val="000000"/>
              </a:buClr>
              <a:buSzPts val="1000"/>
              <a:buNone/>
              <a:defRPr sz="1000">
                <a:solidFill>
                  <a:srgbClr val="000000"/>
                </a:solidFill>
              </a:defRPr>
            </a:lvl2pPr>
            <a:lvl3pPr lvl="2" algn="l">
              <a:lnSpc>
                <a:spcPct val="100000"/>
              </a:lnSpc>
              <a:spcBef>
                <a:spcPts val="0"/>
              </a:spcBef>
              <a:spcAft>
                <a:spcPts val="0"/>
              </a:spcAft>
              <a:buClr>
                <a:srgbClr val="000000"/>
              </a:buClr>
              <a:buSzPts val="1000"/>
              <a:buNone/>
              <a:defRPr sz="1000">
                <a:solidFill>
                  <a:srgbClr val="000000"/>
                </a:solidFill>
              </a:defRPr>
            </a:lvl3pPr>
            <a:lvl4pPr lvl="3" algn="l">
              <a:lnSpc>
                <a:spcPct val="100000"/>
              </a:lnSpc>
              <a:spcBef>
                <a:spcPts val="0"/>
              </a:spcBef>
              <a:spcAft>
                <a:spcPts val="0"/>
              </a:spcAft>
              <a:buClr>
                <a:srgbClr val="000000"/>
              </a:buClr>
              <a:buSzPts val="1000"/>
              <a:buNone/>
              <a:defRPr sz="1000">
                <a:solidFill>
                  <a:srgbClr val="000000"/>
                </a:solidFill>
              </a:defRPr>
            </a:lvl4pPr>
            <a:lvl5pPr lvl="4" algn="l">
              <a:lnSpc>
                <a:spcPct val="100000"/>
              </a:lnSpc>
              <a:spcBef>
                <a:spcPts val="0"/>
              </a:spcBef>
              <a:spcAft>
                <a:spcPts val="0"/>
              </a:spcAft>
              <a:buClr>
                <a:srgbClr val="000000"/>
              </a:buClr>
              <a:buSzPts val="1000"/>
              <a:buNone/>
              <a:defRPr sz="1000">
                <a:solidFill>
                  <a:srgbClr val="000000"/>
                </a:solidFill>
              </a:defRPr>
            </a:lvl5pPr>
            <a:lvl6pPr lvl="5" algn="l">
              <a:lnSpc>
                <a:spcPct val="100000"/>
              </a:lnSpc>
              <a:spcBef>
                <a:spcPts val="0"/>
              </a:spcBef>
              <a:spcAft>
                <a:spcPts val="0"/>
              </a:spcAft>
              <a:buClr>
                <a:srgbClr val="000000"/>
              </a:buClr>
              <a:buSzPts val="1000"/>
              <a:buNone/>
              <a:defRPr sz="1000">
                <a:solidFill>
                  <a:srgbClr val="000000"/>
                </a:solidFill>
              </a:defRPr>
            </a:lvl6pPr>
            <a:lvl7pPr lvl="6" algn="l">
              <a:lnSpc>
                <a:spcPct val="100000"/>
              </a:lnSpc>
              <a:spcBef>
                <a:spcPts val="0"/>
              </a:spcBef>
              <a:spcAft>
                <a:spcPts val="0"/>
              </a:spcAft>
              <a:buClr>
                <a:srgbClr val="000000"/>
              </a:buClr>
              <a:buSzPts val="1000"/>
              <a:buNone/>
              <a:defRPr sz="1000">
                <a:solidFill>
                  <a:srgbClr val="000000"/>
                </a:solidFill>
              </a:defRPr>
            </a:lvl7pPr>
            <a:lvl8pPr lvl="7" algn="l">
              <a:lnSpc>
                <a:spcPct val="100000"/>
              </a:lnSpc>
              <a:spcBef>
                <a:spcPts val="0"/>
              </a:spcBef>
              <a:spcAft>
                <a:spcPts val="0"/>
              </a:spcAft>
              <a:buClr>
                <a:srgbClr val="000000"/>
              </a:buClr>
              <a:buSzPts val="1000"/>
              <a:buNone/>
              <a:defRPr sz="1000">
                <a:solidFill>
                  <a:srgbClr val="000000"/>
                </a:solidFill>
              </a:defRPr>
            </a:lvl8pPr>
            <a:lvl9pPr lvl="8" algn="l">
              <a:lnSpc>
                <a:spcPct val="100000"/>
              </a:lnSpc>
              <a:spcBef>
                <a:spcPts val="0"/>
              </a:spcBef>
              <a:spcAft>
                <a:spcPts val="0"/>
              </a:spcAft>
              <a:buClr>
                <a:srgbClr val="000000"/>
              </a:buClr>
              <a:buSzPts val="1000"/>
              <a:buNone/>
              <a:defRPr sz="1000">
                <a:solidFill>
                  <a:srgbClr val="000000"/>
                </a:solidFill>
              </a:defRPr>
            </a:lvl9pPr>
          </a:lstStyle>
          <a:p/>
        </p:txBody>
      </p:sp>
      <p:sp>
        <p:nvSpPr>
          <p:cNvPr id="161" name="Google Shape;161;p9"/>
          <p:cNvSpPr txBox="1"/>
          <p:nvPr>
            <p:ph idx="2" type="title"/>
          </p:nvPr>
        </p:nvSpPr>
        <p:spPr>
          <a:xfrm>
            <a:off x="5834900" y="2122225"/>
            <a:ext cx="9810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000000"/>
              </a:buClr>
              <a:buSzPts val="4800"/>
              <a:buNone/>
              <a:defRPr sz="6000"/>
            </a:lvl1pPr>
            <a:lvl2pPr lvl="1"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000000"/>
              </a:buClr>
              <a:buSzPts val="4800"/>
              <a:buFont typeface="Fira Sans Extra Condensed Medium"/>
              <a:buNone/>
              <a:defRPr sz="4800">
                <a:solidFill>
                  <a:srgbClr val="000000"/>
                </a:solidFill>
                <a:latin typeface="Fira Sans Extra Condensed Medium"/>
                <a:ea typeface="Fira Sans Extra Condensed Medium"/>
                <a:cs typeface="Fira Sans Extra Condensed Medium"/>
                <a:sym typeface="Fira Sans Extra Condensed Medium"/>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2" name="Shape 162"/>
        <p:cNvGrpSpPr/>
        <p:nvPr/>
      </p:nvGrpSpPr>
      <p:grpSpPr>
        <a:xfrm>
          <a:off x="0" y="0"/>
          <a:ext cx="0" cy="0"/>
          <a:chOff x="0" y="0"/>
          <a:chExt cx="0" cy="0"/>
        </a:xfrm>
      </p:grpSpPr>
      <p:sp>
        <p:nvSpPr>
          <p:cNvPr id="163" name="Google Shape;163;p10"/>
          <p:cNvSpPr/>
          <p:nvPr>
            <p:ph idx="2" type="pic"/>
          </p:nvPr>
        </p:nvSpPr>
        <p:spPr>
          <a:xfrm>
            <a:off x="0" y="0"/>
            <a:ext cx="9144000" cy="5143500"/>
          </a:xfrm>
          <a:prstGeom prst="rect">
            <a:avLst/>
          </a:prstGeom>
          <a:noFill/>
          <a:ln>
            <a:noFill/>
          </a:ln>
        </p:spPr>
      </p:sp>
      <p:sp>
        <p:nvSpPr>
          <p:cNvPr id="164" name="Google Shape;164;p10"/>
          <p:cNvSpPr txBox="1"/>
          <p:nvPr>
            <p:ph type="title"/>
          </p:nvPr>
        </p:nvSpPr>
        <p:spPr>
          <a:xfrm>
            <a:off x="581925" y="3391646"/>
            <a:ext cx="4126500" cy="1321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1.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1pPr>
            <a:lvl2pPr lvl="1"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2pPr>
            <a:lvl3pPr lvl="2"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3pPr>
            <a:lvl4pPr lvl="3"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4pPr>
            <a:lvl5pPr lvl="4"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5pPr>
            <a:lvl6pPr lvl="5"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6pPr>
            <a:lvl7pPr lvl="6"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7pPr>
            <a:lvl8pPr lvl="7"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8pPr>
            <a:lvl9pPr lvl="8" marR="0" rtl="0" algn="l">
              <a:lnSpc>
                <a:spcPct val="100000"/>
              </a:lnSpc>
              <a:spcBef>
                <a:spcPts val="0"/>
              </a:spcBef>
              <a:spcAft>
                <a:spcPts val="0"/>
              </a:spcAft>
              <a:buClr>
                <a:schemeClr val="lt1"/>
              </a:buClr>
              <a:buSzPts val="2800"/>
              <a:buFont typeface="Share Tech"/>
              <a:buNone/>
              <a:defRPr b="0" i="0" sz="2800" u="none" cap="none" strike="noStrike">
                <a:solidFill>
                  <a:schemeClr val="lt1"/>
                </a:solidFill>
                <a:latin typeface="Share Tech"/>
                <a:ea typeface="Share Tech"/>
                <a:cs typeface="Share Tech"/>
                <a:sym typeface="Share Tech"/>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1"/>
              </a:buClr>
              <a:buSzPts val="1800"/>
              <a:buFont typeface="Maven Pro"/>
              <a:buChar char="●"/>
              <a:defRPr b="0" i="0" sz="1800" u="none" cap="none" strike="noStrike">
                <a:solidFill>
                  <a:schemeClr val="lt1"/>
                </a:solidFill>
                <a:latin typeface="Maven Pro"/>
                <a:ea typeface="Maven Pro"/>
                <a:cs typeface="Maven Pro"/>
                <a:sym typeface="Maven Pro"/>
              </a:defRPr>
            </a:lvl1pPr>
            <a:lvl2pPr indent="-317500" lvl="1" marL="9144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2pPr>
            <a:lvl3pPr indent="-317500" lvl="2" marL="13716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3pPr>
            <a:lvl4pPr indent="-317500" lvl="3" marL="18288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4pPr>
            <a:lvl5pPr indent="-317500" lvl="4" marL="22860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5pPr>
            <a:lvl6pPr indent="-317500" lvl="5" marL="27432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6pPr>
            <a:lvl7pPr indent="-317500" lvl="6" marL="32004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7pPr>
            <a:lvl8pPr indent="-317500" lvl="7" marL="3657600" marR="0" rtl="0" algn="l">
              <a:lnSpc>
                <a:spcPct val="115000"/>
              </a:lnSpc>
              <a:spcBef>
                <a:spcPts val="1600"/>
              </a:spcBef>
              <a:spcAft>
                <a:spcPts val="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8pPr>
            <a:lvl9pPr indent="-317500" lvl="8" marL="4114800" marR="0" rtl="0" algn="l">
              <a:lnSpc>
                <a:spcPct val="115000"/>
              </a:lnSpc>
              <a:spcBef>
                <a:spcPts val="1600"/>
              </a:spcBef>
              <a:spcAft>
                <a:spcPts val="1600"/>
              </a:spcAft>
              <a:buClr>
                <a:schemeClr val="lt1"/>
              </a:buClr>
              <a:buSzPts val="1400"/>
              <a:buFont typeface="Maven Pro"/>
              <a:buChar char="■"/>
              <a:defRPr b="0" i="0" sz="1400" u="none" cap="none" strike="noStrike">
                <a:solidFill>
                  <a:schemeClr val="lt1"/>
                </a:solidFill>
                <a:latin typeface="Maven Pro"/>
                <a:ea typeface="Maven Pro"/>
                <a:cs typeface="Maven Pro"/>
                <a:sym typeface="Maven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mc:AlternateContent>
    <mc:Choice Requires="p14">
      <p:transition spd="med" p14:dur="600">
        <p:fade thruBlk="1"/>
      </p:transition>
    </mc:Choice>
    <mc:Fallback>
      <p:transition spd="med">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3"/>
          <p:cNvSpPr/>
          <p:nvPr/>
        </p:nvSpPr>
        <p:spPr>
          <a:xfrm>
            <a:off x="1917281" y="4715495"/>
            <a:ext cx="121434" cy="121434"/>
          </a:xfrm>
          <a:custGeom>
            <a:rect b="b" l="l" r="r" t="t"/>
            <a:pathLst>
              <a:path extrusionOk="0" h="4634" w="4634">
                <a:moveTo>
                  <a:pt x="1" y="0"/>
                </a:moveTo>
                <a:lnTo>
                  <a:pt x="1" y="4633"/>
                </a:lnTo>
                <a:lnTo>
                  <a:pt x="4634" y="4633"/>
                </a:lnTo>
                <a:lnTo>
                  <a:pt x="46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3"/>
          <p:cNvSpPr/>
          <p:nvPr/>
        </p:nvSpPr>
        <p:spPr>
          <a:xfrm>
            <a:off x="6293004" y="835609"/>
            <a:ext cx="80476" cy="80476"/>
          </a:xfrm>
          <a:custGeom>
            <a:rect b="b" l="l" r="r" t="t"/>
            <a:pathLst>
              <a:path extrusionOk="0" h="3071" w="3071">
                <a:moveTo>
                  <a:pt x="1" y="1"/>
                </a:moveTo>
                <a:lnTo>
                  <a:pt x="1" y="3071"/>
                </a:lnTo>
                <a:lnTo>
                  <a:pt x="3071" y="3071"/>
                </a:lnTo>
                <a:lnTo>
                  <a:pt x="307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23"/>
          <p:cNvSpPr/>
          <p:nvPr/>
        </p:nvSpPr>
        <p:spPr>
          <a:xfrm>
            <a:off x="2924242" y="4302208"/>
            <a:ext cx="119993" cy="119993"/>
          </a:xfrm>
          <a:custGeom>
            <a:rect b="b" l="l" r="r" t="t"/>
            <a:pathLst>
              <a:path extrusionOk="0" h="4579" w="4579">
                <a:moveTo>
                  <a:pt x="0" y="1"/>
                </a:moveTo>
                <a:lnTo>
                  <a:pt x="0" y="4578"/>
                </a:lnTo>
                <a:lnTo>
                  <a:pt x="4578" y="4578"/>
                </a:lnTo>
                <a:lnTo>
                  <a:pt x="457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4" name="Google Shape;434;p23"/>
          <p:cNvGrpSpPr/>
          <p:nvPr/>
        </p:nvGrpSpPr>
        <p:grpSpPr>
          <a:xfrm>
            <a:off x="6232314" y="3696331"/>
            <a:ext cx="121434" cy="1073147"/>
            <a:chOff x="6232314" y="3696331"/>
            <a:chExt cx="121434" cy="1073147"/>
          </a:xfrm>
        </p:grpSpPr>
        <p:sp>
          <p:nvSpPr>
            <p:cNvPr id="435" name="Google Shape;435;p23"/>
            <p:cNvSpPr/>
            <p:nvPr/>
          </p:nvSpPr>
          <p:spPr>
            <a:xfrm>
              <a:off x="6232314" y="4648280"/>
              <a:ext cx="121434" cy="121198"/>
            </a:xfrm>
            <a:custGeom>
              <a:rect b="b" l="l" r="r" t="t"/>
              <a:pathLst>
                <a:path extrusionOk="0" h="4625" w="4634">
                  <a:moveTo>
                    <a:pt x="0" y="1"/>
                  </a:moveTo>
                  <a:lnTo>
                    <a:pt x="0" y="4624"/>
                  </a:lnTo>
                  <a:lnTo>
                    <a:pt x="4633" y="4624"/>
                  </a:lnTo>
                  <a:lnTo>
                    <a:pt x="4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23"/>
            <p:cNvSpPr/>
            <p:nvPr/>
          </p:nvSpPr>
          <p:spPr>
            <a:xfrm>
              <a:off x="6288681" y="3696331"/>
              <a:ext cx="8700" cy="872731"/>
            </a:xfrm>
            <a:custGeom>
              <a:rect b="b" l="l" r="r" t="t"/>
              <a:pathLst>
                <a:path extrusionOk="0" h="33304" w="332">
                  <a:moveTo>
                    <a:pt x="166" y="0"/>
                  </a:moveTo>
                  <a:lnTo>
                    <a:pt x="0" y="33304"/>
                  </a:lnTo>
                  <a:lnTo>
                    <a:pt x="331" y="33304"/>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7" name="Google Shape;437;p23"/>
          <p:cNvSpPr/>
          <p:nvPr/>
        </p:nvSpPr>
        <p:spPr>
          <a:xfrm>
            <a:off x="2355692" y="3696328"/>
            <a:ext cx="8464" cy="2519663"/>
          </a:xfrm>
          <a:custGeom>
            <a:rect b="b" l="l" r="r" t="t"/>
            <a:pathLst>
              <a:path extrusionOk="0" h="96152" w="323">
                <a:moveTo>
                  <a:pt x="166" y="1"/>
                </a:moveTo>
                <a:lnTo>
                  <a:pt x="1" y="96151"/>
                </a:lnTo>
                <a:lnTo>
                  <a:pt x="322" y="96151"/>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8" name="Google Shape;438;p23"/>
          <p:cNvGrpSpPr/>
          <p:nvPr/>
        </p:nvGrpSpPr>
        <p:grpSpPr>
          <a:xfrm>
            <a:off x="8008096" y="2108910"/>
            <a:ext cx="199001" cy="2139770"/>
            <a:chOff x="8008096" y="2108910"/>
            <a:chExt cx="199001" cy="2139770"/>
          </a:xfrm>
        </p:grpSpPr>
        <p:sp>
          <p:nvSpPr>
            <p:cNvPr id="439" name="Google Shape;439;p23"/>
            <p:cNvSpPr/>
            <p:nvPr/>
          </p:nvSpPr>
          <p:spPr>
            <a:xfrm>
              <a:off x="8008096" y="4049705"/>
              <a:ext cx="199001" cy="198975"/>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23"/>
            <p:cNvSpPr/>
            <p:nvPr/>
          </p:nvSpPr>
          <p:spPr>
            <a:xfrm>
              <a:off x="8103246" y="2108910"/>
              <a:ext cx="8464" cy="1793863"/>
            </a:xfrm>
            <a:custGeom>
              <a:rect b="b" l="l" r="r" t="t"/>
              <a:pathLst>
                <a:path extrusionOk="0" h="68455" w="323">
                  <a:moveTo>
                    <a:pt x="166" y="1"/>
                  </a:moveTo>
                  <a:lnTo>
                    <a:pt x="0" y="68455"/>
                  </a:lnTo>
                  <a:lnTo>
                    <a:pt x="322" y="68455"/>
                  </a:lnTo>
                  <a:lnTo>
                    <a:pt x="16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41" name="Google Shape;441;p23"/>
          <p:cNvGrpSpPr/>
          <p:nvPr/>
        </p:nvGrpSpPr>
        <p:grpSpPr>
          <a:xfrm>
            <a:off x="4472500" y="3928605"/>
            <a:ext cx="199001" cy="867199"/>
            <a:chOff x="4475150" y="4052605"/>
            <a:chExt cx="199001" cy="867199"/>
          </a:xfrm>
        </p:grpSpPr>
        <p:sp>
          <p:nvSpPr>
            <p:cNvPr id="442" name="Google Shape;442;p23"/>
            <p:cNvSpPr/>
            <p:nvPr/>
          </p:nvSpPr>
          <p:spPr>
            <a:xfrm>
              <a:off x="4475150" y="4052605"/>
              <a:ext cx="199001" cy="220121"/>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23"/>
            <p:cNvSpPr/>
            <p:nvPr/>
          </p:nvSpPr>
          <p:spPr>
            <a:xfrm>
              <a:off x="4522600" y="4494201"/>
              <a:ext cx="104095" cy="115148"/>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23"/>
            <p:cNvSpPr/>
            <p:nvPr/>
          </p:nvSpPr>
          <p:spPr>
            <a:xfrm>
              <a:off x="4534403" y="4830814"/>
              <a:ext cx="80477" cy="88990"/>
            </a:xfrm>
            <a:custGeom>
              <a:rect b="b" l="l" r="r" t="t"/>
              <a:pathLst>
                <a:path extrusionOk="0" h="7593" w="7594">
                  <a:moveTo>
                    <a:pt x="1" y="0"/>
                  </a:moveTo>
                  <a:lnTo>
                    <a:pt x="1" y="7593"/>
                  </a:lnTo>
                  <a:lnTo>
                    <a:pt x="7593" y="7593"/>
                  </a:lnTo>
                  <a:lnTo>
                    <a:pt x="759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445" name="Google Shape;445;p23"/>
          <p:cNvPicPr preferRelativeResize="0"/>
          <p:nvPr/>
        </p:nvPicPr>
        <p:blipFill>
          <a:blip r:embed="rId3">
            <a:alphaModFix/>
          </a:blip>
          <a:stretch>
            <a:fillRect/>
          </a:stretch>
        </p:blipFill>
        <p:spPr>
          <a:xfrm>
            <a:off x="0" y="-79025"/>
            <a:ext cx="9143998" cy="5222524"/>
          </a:xfrm>
          <a:prstGeom prst="rect">
            <a:avLst/>
          </a:prstGeom>
          <a:noFill/>
          <a:ln>
            <a:noFill/>
          </a:ln>
        </p:spPr>
      </p:pic>
      <p:sp>
        <p:nvSpPr>
          <p:cNvPr id="446" name="Google Shape;446;p23"/>
          <p:cNvSpPr/>
          <p:nvPr/>
        </p:nvSpPr>
        <p:spPr>
          <a:xfrm>
            <a:off x="0" y="2217600"/>
            <a:ext cx="9144000" cy="2925900"/>
          </a:xfrm>
          <a:prstGeom prst="rect">
            <a:avLst/>
          </a:prstGeom>
          <a:solidFill>
            <a:srgbClr val="00284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aven Pro"/>
              <a:ea typeface="Maven Pro"/>
              <a:cs typeface="Maven Pro"/>
              <a:sym typeface="Maven Pro"/>
            </a:endParaRPr>
          </a:p>
        </p:txBody>
      </p:sp>
      <p:sp>
        <p:nvSpPr>
          <p:cNvPr id="447" name="Google Shape;447;p23"/>
          <p:cNvSpPr txBox="1"/>
          <p:nvPr/>
        </p:nvSpPr>
        <p:spPr>
          <a:xfrm>
            <a:off x="125" y="2217600"/>
            <a:ext cx="9144000" cy="1553700"/>
          </a:xfrm>
          <a:prstGeom prst="rect">
            <a:avLst/>
          </a:prstGeom>
          <a:noFill/>
          <a:ln cap="flat" cmpd="sng" w="9525">
            <a:solidFill>
              <a:srgbClr val="002845"/>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sz="6900" u="sng">
                <a:solidFill>
                  <a:schemeClr val="lt1"/>
                </a:solidFill>
                <a:latin typeface="Times New Roman"/>
                <a:ea typeface="Times New Roman"/>
                <a:cs typeface="Times New Roman"/>
                <a:sym typeface="Times New Roman"/>
              </a:rPr>
              <a:t>r/place Analysis V2</a:t>
            </a:r>
            <a:endParaRPr b="1" sz="6900" u="sng">
              <a:solidFill>
                <a:schemeClr val="lt1"/>
              </a:solidFill>
              <a:latin typeface="Times New Roman"/>
              <a:ea typeface="Times New Roman"/>
              <a:cs typeface="Times New Roman"/>
              <a:sym typeface="Times New Roman"/>
            </a:endParaRPr>
          </a:p>
        </p:txBody>
      </p:sp>
      <p:sp>
        <p:nvSpPr>
          <p:cNvPr id="448" name="Google Shape;448;p23"/>
          <p:cNvSpPr txBox="1"/>
          <p:nvPr/>
        </p:nvSpPr>
        <p:spPr>
          <a:xfrm>
            <a:off x="296600" y="4080425"/>
            <a:ext cx="8266500" cy="689100"/>
          </a:xfrm>
          <a:prstGeom prst="rect">
            <a:avLst/>
          </a:prstGeom>
          <a:noFill/>
          <a:ln>
            <a:noFill/>
          </a:ln>
        </p:spPr>
        <p:txBody>
          <a:bodyPr anchorCtr="0" anchor="t" bIns="91425" lIns="91425" spcFirstLastPara="1" rIns="91425" wrap="square" tIns="91425">
            <a:noAutofit/>
          </a:bodyPr>
          <a:lstStyle/>
          <a:p>
            <a:pPr indent="0" lvl="0" marL="457200" rtl="0" algn="ctr">
              <a:spcBef>
                <a:spcPts val="0"/>
              </a:spcBef>
              <a:spcAft>
                <a:spcPts val="0"/>
              </a:spcAft>
              <a:buNone/>
            </a:pPr>
            <a:r>
              <a:rPr lang="en" sz="1800">
                <a:solidFill>
                  <a:schemeClr val="lt1"/>
                </a:solidFill>
                <a:latin typeface="Times New Roman"/>
                <a:ea typeface="Times New Roman"/>
                <a:cs typeface="Times New Roman"/>
                <a:sym typeface="Times New Roman"/>
              </a:rPr>
              <a:t>Nirbhay Singh Naruka, Viswadatta Chinta, Prit shah, Pranav Upadhyaya</a:t>
            </a:r>
            <a:endParaRPr sz="1800">
              <a:solidFill>
                <a:schemeClr val="lt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24"/>
          <p:cNvSpPr txBox="1"/>
          <p:nvPr>
            <p:ph type="ctrTitle"/>
          </p:nvPr>
        </p:nvSpPr>
        <p:spPr>
          <a:xfrm>
            <a:off x="0" y="128425"/>
            <a:ext cx="4235700" cy="68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SzPts val="4800"/>
              <a:buNone/>
            </a:pPr>
            <a:r>
              <a:rPr lang="en">
                <a:solidFill>
                  <a:schemeClr val="accent2"/>
                </a:solidFill>
                <a:latin typeface="Times New Roman"/>
                <a:ea typeface="Times New Roman"/>
                <a:cs typeface="Times New Roman"/>
                <a:sym typeface="Times New Roman"/>
              </a:rPr>
              <a:t>Data Preprocessing</a:t>
            </a:r>
            <a:endParaRPr>
              <a:latin typeface="Times New Roman"/>
              <a:ea typeface="Times New Roman"/>
              <a:cs typeface="Times New Roman"/>
              <a:sym typeface="Times New Roman"/>
            </a:endParaRPr>
          </a:p>
        </p:txBody>
      </p:sp>
      <p:sp>
        <p:nvSpPr>
          <p:cNvPr id="454" name="Google Shape;454;p24"/>
          <p:cNvSpPr txBox="1"/>
          <p:nvPr>
            <p:ph idx="1" type="body"/>
          </p:nvPr>
        </p:nvSpPr>
        <p:spPr>
          <a:xfrm>
            <a:off x="542175" y="1100250"/>
            <a:ext cx="4355400" cy="3782100"/>
          </a:xfrm>
          <a:prstGeom prst="rect">
            <a:avLst/>
          </a:prstGeom>
        </p:spPr>
        <p:txBody>
          <a:bodyPr anchorCtr="0" anchor="t" bIns="91425" lIns="91425" spcFirstLastPara="1" rIns="91425" wrap="square" tIns="91425">
            <a:noAutofit/>
          </a:bodyPr>
          <a:lstStyle/>
          <a:p>
            <a:pPr indent="-355600" lvl="0" marL="457200" rtl="0" algn="l">
              <a:lnSpc>
                <a:spcPct val="150000"/>
              </a:lnSpc>
              <a:spcBef>
                <a:spcPts val="0"/>
              </a:spcBef>
              <a:spcAft>
                <a:spcPts val="0"/>
              </a:spcAft>
              <a:buSzPts val="2000"/>
              <a:buFont typeface="Times New Roman"/>
              <a:buChar char="●"/>
            </a:pPr>
            <a:r>
              <a:rPr lang="en" sz="2000">
                <a:latin typeface="Times New Roman"/>
                <a:ea typeface="Times New Roman"/>
                <a:cs typeface="Times New Roman"/>
                <a:sym typeface="Times New Roman"/>
              </a:rPr>
              <a:t>Mapped color coding from a range of 0 - 31.</a:t>
            </a:r>
            <a:endParaRPr sz="2000">
              <a:latin typeface="Times New Roman"/>
              <a:ea typeface="Times New Roman"/>
              <a:cs typeface="Times New Roman"/>
              <a:sym typeface="Times New Roman"/>
            </a:endParaRPr>
          </a:p>
          <a:p>
            <a:pPr indent="-355600" lvl="0" marL="457200" rtl="0" algn="l">
              <a:lnSpc>
                <a:spcPct val="150000"/>
              </a:lnSpc>
              <a:spcBef>
                <a:spcPts val="0"/>
              </a:spcBef>
              <a:spcAft>
                <a:spcPts val="0"/>
              </a:spcAft>
              <a:buSzPts val="2000"/>
              <a:buFont typeface="Times New Roman"/>
              <a:buChar char="●"/>
            </a:pPr>
            <a:r>
              <a:rPr lang="en" sz="2000">
                <a:latin typeface="Times New Roman"/>
                <a:ea typeface="Times New Roman"/>
                <a:cs typeface="Times New Roman"/>
                <a:sym typeface="Times New Roman"/>
              </a:rPr>
              <a:t>Replaced unique `user_id` strings with numerical IDs, starting from 1.</a:t>
            </a:r>
            <a:endParaRPr sz="2000">
              <a:latin typeface="Times New Roman"/>
              <a:ea typeface="Times New Roman"/>
              <a:cs typeface="Times New Roman"/>
              <a:sym typeface="Times New Roman"/>
            </a:endParaRPr>
          </a:p>
          <a:p>
            <a:pPr indent="-355600" lvl="0" marL="457200" rtl="0" algn="l">
              <a:lnSpc>
                <a:spcPct val="150000"/>
              </a:lnSpc>
              <a:spcBef>
                <a:spcPts val="0"/>
              </a:spcBef>
              <a:spcAft>
                <a:spcPts val="0"/>
              </a:spcAft>
              <a:buSzPts val="2000"/>
              <a:buFont typeface="Times New Roman"/>
              <a:buChar char="●"/>
            </a:pPr>
            <a:r>
              <a:rPr lang="en" sz="2000">
                <a:latin typeface="Times New Roman"/>
                <a:ea typeface="Times New Roman"/>
                <a:cs typeface="Times New Roman"/>
                <a:sym typeface="Times New Roman"/>
              </a:rPr>
              <a:t>Utilized timestamp as an index for enhanced day-based navigation.</a:t>
            </a:r>
            <a:endParaRPr sz="2000">
              <a:latin typeface="Times New Roman"/>
              <a:ea typeface="Times New Roman"/>
              <a:cs typeface="Times New Roman"/>
              <a:sym typeface="Times New Roman"/>
            </a:endParaRPr>
          </a:p>
          <a:p>
            <a:pPr indent="-355600" lvl="0" marL="457200" rtl="0" algn="l">
              <a:lnSpc>
                <a:spcPct val="150000"/>
              </a:lnSpc>
              <a:spcBef>
                <a:spcPts val="0"/>
              </a:spcBef>
              <a:spcAft>
                <a:spcPts val="0"/>
              </a:spcAft>
              <a:buSzPts val="2000"/>
              <a:buFont typeface="Times New Roman"/>
              <a:buChar char="●"/>
            </a:pPr>
            <a:r>
              <a:rPr b="1" lang="en" sz="2000">
                <a:latin typeface="Times New Roman"/>
                <a:ea typeface="Times New Roman"/>
                <a:cs typeface="Times New Roman"/>
                <a:sym typeface="Times New Roman"/>
              </a:rPr>
              <a:t>Reduced file from 13.4 GB to 2.39GB</a:t>
            </a:r>
            <a:endParaRPr b="1" sz="2000">
              <a:latin typeface="Times New Roman"/>
              <a:ea typeface="Times New Roman"/>
              <a:cs typeface="Times New Roman"/>
              <a:sym typeface="Times New Roman"/>
            </a:endParaRPr>
          </a:p>
        </p:txBody>
      </p:sp>
      <p:pic>
        <p:nvPicPr>
          <p:cNvPr id="455" name="Google Shape;455;p24"/>
          <p:cNvPicPr preferRelativeResize="0"/>
          <p:nvPr/>
        </p:nvPicPr>
        <p:blipFill>
          <a:blip r:embed="rId3">
            <a:alphaModFix/>
          </a:blip>
          <a:stretch>
            <a:fillRect/>
          </a:stretch>
        </p:blipFill>
        <p:spPr>
          <a:xfrm>
            <a:off x="5015000" y="1151712"/>
            <a:ext cx="3543725" cy="1604075"/>
          </a:xfrm>
          <a:prstGeom prst="rect">
            <a:avLst/>
          </a:prstGeom>
          <a:noFill/>
          <a:ln>
            <a:noFill/>
          </a:ln>
        </p:spPr>
      </p:pic>
      <p:pic>
        <p:nvPicPr>
          <p:cNvPr id="456" name="Google Shape;456;p24"/>
          <p:cNvPicPr preferRelativeResize="0"/>
          <p:nvPr/>
        </p:nvPicPr>
        <p:blipFill>
          <a:blip r:embed="rId4">
            <a:alphaModFix/>
          </a:blip>
          <a:stretch>
            <a:fillRect/>
          </a:stretch>
        </p:blipFill>
        <p:spPr>
          <a:xfrm>
            <a:off x="4990000" y="2954000"/>
            <a:ext cx="3663525" cy="1892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25"/>
          <p:cNvSpPr txBox="1"/>
          <p:nvPr>
            <p:ph idx="13" type="ctrTitle"/>
          </p:nvPr>
        </p:nvSpPr>
        <p:spPr>
          <a:xfrm>
            <a:off x="6341125" y="2566600"/>
            <a:ext cx="1797000" cy="726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SzPts val="1200"/>
              <a:buNone/>
            </a:pPr>
            <a:r>
              <a:rPr lang="en">
                <a:solidFill>
                  <a:schemeClr val="accent1"/>
                </a:solidFill>
                <a:latin typeface="Times New Roman"/>
                <a:ea typeface="Times New Roman"/>
                <a:cs typeface="Times New Roman"/>
                <a:sym typeface="Times New Roman"/>
              </a:rPr>
              <a:t>Human vs Bot Interaction</a:t>
            </a:r>
            <a:endParaRPr>
              <a:solidFill>
                <a:schemeClr val="accent1"/>
              </a:solidFill>
              <a:latin typeface="Times New Roman"/>
              <a:ea typeface="Times New Roman"/>
              <a:cs typeface="Times New Roman"/>
              <a:sym typeface="Times New Roman"/>
            </a:endParaRPr>
          </a:p>
        </p:txBody>
      </p:sp>
      <p:sp>
        <p:nvSpPr>
          <p:cNvPr id="462" name="Google Shape;462;p25"/>
          <p:cNvSpPr txBox="1"/>
          <p:nvPr>
            <p:ph idx="1" type="subTitle"/>
          </p:nvPr>
        </p:nvSpPr>
        <p:spPr>
          <a:xfrm>
            <a:off x="6331600" y="3238475"/>
            <a:ext cx="2275800" cy="1490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1000"/>
              <a:buNone/>
            </a:pPr>
            <a:r>
              <a:rPr lang="en" sz="2000">
                <a:latin typeface="Times New Roman"/>
                <a:ea typeface="Times New Roman"/>
                <a:cs typeface="Times New Roman"/>
                <a:sym typeface="Times New Roman"/>
              </a:rPr>
              <a:t>Visualizing humans and bots interaction with r/place</a:t>
            </a:r>
            <a:endParaRPr sz="2000">
              <a:latin typeface="Times New Roman"/>
              <a:ea typeface="Times New Roman"/>
              <a:cs typeface="Times New Roman"/>
              <a:sym typeface="Times New Roman"/>
            </a:endParaRPr>
          </a:p>
          <a:p>
            <a:pPr indent="0" lvl="0" marL="0" rtl="0" algn="l">
              <a:lnSpc>
                <a:spcPct val="100000"/>
              </a:lnSpc>
              <a:spcBef>
                <a:spcPts val="0"/>
              </a:spcBef>
              <a:spcAft>
                <a:spcPts val="0"/>
              </a:spcAft>
              <a:buSzPts val="1000"/>
              <a:buNone/>
            </a:pPr>
            <a:r>
              <a:t/>
            </a:r>
            <a:endParaRPr sz="2000">
              <a:latin typeface="Times New Roman"/>
              <a:ea typeface="Times New Roman"/>
              <a:cs typeface="Times New Roman"/>
              <a:sym typeface="Times New Roman"/>
            </a:endParaRPr>
          </a:p>
        </p:txBody>
      </p:sp>
      <p:sp>
        <p:nvSpPr>
          <p:cNvPr id="463" name="Google Shape;463;p25"/>
          <p:cNvSpPr txBox="1"/>
          <p:nvPr>
            <p:ph idx="4" type="ctrTitle"/>
          </p:nvPr>
        </p:nvSpPr>
        <p:spPr>
          <a:xfrm>
            <a:off x="3478325" y="2889700"/>
            <a:ext cx="1584900" cy="773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solidFill>
                  <a:schemeClr val="accent3"/>
                </a:solidFill>
                <a:latin typeface="Times New Roman"/>
                <a:ea typeface="Times New Roman"/>
                <a:cs typeface="Times New Roman"/>
                <a:sym typeface="Times New Roman"/>
              </a:rPr>
              <a:t>Bot</a:t>
            </a:r>
            <a:r>
              <a:rPr lang="en">
                <a:solidFill>
                  <a:schemeClr val="accent2"/>
                </a:solidFill>
                <a:latin typeface="Times New Roman"/>
                <a:ea typeface="Times New Roman"/>
                <a:cs typeface="Times New Roman"/>
                <a:sym typeface="Times New Roman"/>
              </a:rPr>
              <a:t> </a:t>
            </a:r>
            <a:r>
              <a:rPr lang="en">
                <a:solidFill>
                  <a:schemeClr val="accent3"/>
                </a:solidFill>
                <a:latin typeface="Times New Roman"/>
                <a:ea typeface="Times New Roman"/>
                <a:cs typeface="Times New Roman"/>
                <a:sym typeface="Times New Roman"/>
              </a:rPr>
              <a:t>Analysis	</a:t>
            </a:r>
            <a:endParaRPr>
              <a:solidFill>
                <a:schemeClr val="accent3"/>
              </a:solidFill>
              <a:latin typeface="Times New Roman"/>
              <a:ea typeface="Times New Roman"/>
              <a:cs typeface="Times New Roman"/>
              <a:sym typeface="Times New Roman"/>
            </a:endParaRPr>
          </a:p>
        </p:txBody>
      </p:sp>
      <p:sp>
        <p:nvSpPr>
          <p:cNvPr id="464" name="Google Shape;464;p25"/>
          <p:cNvSpPr txBox="1"/>
          <p:nvPr>
            <p:ph type="ctrTitle"/>
          </p:nvPr>
        </p:nvSpPr>
        <p:spPr>
          <a:xfrm>
            <a:off x="272150" y="3445325"/>
            <a:ext cx="2460000" cy="679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200"/>
              <a:buNone/>
            </a:pPr>
            <a:r>
              <a:rPr lang="en">
                <a:solidFill>
                  <a:schemeClr val="accent2"/>
                </a:solidFill>
                <a:latin typeface="Times New Roman"/>
                <a:ea typeface="Times New Roman"/>
                <a:cs typeface="Times New Roman"/>
                <a:sym typeface="Times New Roman"/>
              </a:rPr>
              <a:t>Admins</a:t>
            </a:r>
            <a:r>
              <a:rPr lang="en">
                <a:solidFill>
                  <a:schemeClr val="accent2"/>
                </a:solidFill>
                <a:latin typeface="Times New Roman"/>
                <a:ea typeface="Times New Roman"/>
                <a:cs typeface="Times New Roman"/>
                <a:sym typeface="Times New Roman"/>
              </a:rPr>
              <a:t> and </a:t>
            </a:r>
            <a:r>
              <a:rPr lang="en">
                <a:solidFill>
                  <a:schemeClr val="accent2"/>
                </a:solidFill>
                <a:latin typeface="Times New Roman"/>
                <a:ea typeface="Times New Roman"/>
                <a:cs typeface="Times New Roman"/>
                <a:sym typeface="Times New Roman"/>
              </a:rPr>
              <a:t>Bots</a:t>
            </a:r>
            <a:r>
              <a:rPr lang="en">
                <a:solidFill>
                  <a:schemeClr val="accent2"/>
                </a:solidFill>
                <a:latin typeface="Times New Roman"/>
                <a:ea typeface="Times New Roman"/>
                <a:cs typeface="Times New Roman"/>
                <a:sym typeface="Times New Roman"/>
              </a:rPr>
              <a:t> Identification</a:t>
            </a:r>
            <a:endParaRPr>
              <a:solidFill>
                <a:schemeClr val="accent2"/>
              </a:solidFill>
              <a:latin typeface="Times New Roman"/>
              <a:ea typeface="Times New Roman"/>
              <a:cs typeface="Times New Roman"/>
              <a:sym typeface="Times New Roman"/>
            </a:endParaRPr>
          </a:p>
        </p:txBody>
      </p:sp>
      <p:sp>
        <p:nvSpPr>
          <p:cNvPr id="465" name="Google Shape;465;p25"/>
          <p:cNvSpPr txBox="1"/>
          <p:nvPr>
            <p:ph idx="2" type="subTitle"/>
          </p:nvPr>
        </p:nvSpPr>
        <p:spPr>
          <a:xfrm>
            <a:off x="271099" y="4032375"/>
            <a:ext cx="2227200" cy="773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000"/>
              <a:buNone/>
            </a:pPr>
            <a:r>
              <a:rPr lang="en" sz="2000">
                <a:latin typeface="Times New Roman"/>
                <a:ea typeface="Times New Roman"/>
                <a:cs typeface="Times New Roman"/>
                <a:sym typeface="Times New Roman"/>
              </a:rPr>
              <a:t>How we Identified Admins and bots?</a:t>
            </a:r>
            <a:endParaRPr sz="2000">
              <a:latin typeface="Times New Roman"/>
              <a:ea typeface="Times New Roman"/>
              <a:cs typeface="Times New Roman"/>
              <a:sym typeface="Times New Roman"/>
            </a:endParaRPr>
          </a:p>
        </p:txBody>
      </p:sp>
      <p:sp>
        <p:nvSpPr>
          <p:cNvPr id="466" name="Google Shape;466;p25"/>
          <p:cNvSpPr txBox="1"/>
          <p:nvPr>
            <p:ph idx="3" type="title"/>
          </p:nvPr>
        </p:nvSpPr>
        <p:spPr>
          <a:xfrm>
            <a:off x="272155" y="2701185"/>
            <a:ext cx="2004300" cy="780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800"/>
              <a:buNone/>
            </a:pPr>
            <a:r>
              <a:rPr lang="en">
                <a:latin typeface="Times New Roman"/>
                <a:ea typeface="Times New Roman"/>
                <a:cs typeface="Times New Roman"/>
                <a:sym typeface="Times New Roman"/>
              </a:rPr>
              <a:t>01</a:t>
            </a:r>
            <a:endParaRPr>
              <a:latin typeface="Times New Roman"/>
              <a:ea typeface="Times New Roman"/>
              <a:cs typeface="Times New Roman"/>
              <a:sym typeface="Times New Roman"/>
            </a:endParaRPr>
          </a:p>
        </p:txBody>
      </p:sp>
      <p:sp>
        <p:nvSpPr>
          <p:cNvPr id="467" name="Google Shape;467;p25"/>
          <p:cNvSpPr txBox="1"/>
          <p:nvPr>
            <p:ph idx="5" type="subTitle"/>
          </p:nvPr>
        </p:nvSpPr>
        <p:spPr>
          <a:xfrm>
            <a:off x="3456675" y="3592873"/>
            <a:ext cx="2006400" cy="7263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000"/>
              <a:buNone/>
            </a:pPr>
            <a:r>
              <a:rPr lang="en" sz="2000">
                <a:latin typeface="Times New Roman"/>
                <a:ea typeface="Times New Roman"/>
                <a:cs typeface="Times New Roman"/>
                <a:sym typeface="Times New Roman"/>
              </a:rPr>
              <a:t>Analyzing the trends of bots</a:t>
            </a:r>
            <a:endParaRPr sz="2000">
              <a:latin typeface="Times New Roman"/>
              <a:ea typeface="Times New Roman"/>
              <a:cs typeface="Times New Roman"/>
              <a:sym typeface="Times New Roman"/>
            </a:endParaRPr>
          </a:p>
        </p:txBody>
      </p:sp>
      <p:sp>
        <p:nvSpPr>
          <p:cNvPr id="468" name="Google Shape;468;p25"/>
          <p:cNvSpPr txBox="1"/>
          <p:nvPr>
            <p:ph idx="6" type="title"/>
          </p:nvPr>
        </p:nvSpPr>
        <p:spPr>
          <a:xfrm>
            <a:off x="3457727" y="4159432"/>
            <a:ext cx="2004300" cy="780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800"/>
              <a:buNone/>
            </a:pPr>
            <a:r>
              <a:rPr lang="en">
                <a:latin typeface="Times New Roman"/>
                <a:ea typeface="Times New Roman"/>
                <a:cs typeface="Times New Roman"/>
                <a:sym typeface="Times New Roman"/>
              </a:rPr>
              <a:t>02</a:t>
            </a:r>
            <a:endParaRPr>
              <a:latin typeface="Times New Roman"/>
              <a:ea typeface="Times New Roman"/>
              <a:cs typeface="Times New Roman"/>
              <a:sym typeface="Times New Roman"/>
            </a:endParaRPr>
          </a:p>
        </p:txBody>
      </p:sp>
      <p:sp>
        <p:nvSpPr>
          <p:cNvPr id="469" name="Google Shape;469;p25"/>
          <p:cNvSpPr txBox="1"/>
          <p:nvPr>
            <p:ph idx="9" type="title"/>
          </p:nvPr>
        </p:nvSpPr>
        <p:spPr>
          <a:xfrm>
            <a:off x="6569724" y="1785707"/>
            <a:ext cx="2004300" cy="780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800"/>
              <a:buNone/>
            </a:pPr>
            <a:r>
              <a:rPr lang="en">
                <a:latin typeface="Times New Roman"/>
                <a:ea typeface="Times New Roman"/>
                <a:cs typeface="Times New Roman"/>
                <a:sym typeface="Times New Roman"/>
              </a:rPr>
              <a:t>03</a:t>
            </a:r>
            <a:endParaRPr>
              <a:latin typeface="Times New Roman"/>
              <a:ea typeface="Times New Roman"/>
              <a:cs typeface="Times New Roman"/>
              <a:sym typeface="Times New Roman"/>
            </a:endParaRPr>
          </a:p>
        </p:txBody>
      </p:sp>
      <p:sp>
        <p:nvSpPr>
          <p:cNvPr id="470" name="Google Shape;470;p25"/>
          <p:cNvSpPr/>
          <p:nvPr/>
        </p:nvSpPr>
        <p:spPr>
          <a:xfrm>
            <a:off x="883558" y="321730"/>
            <a:ext cx="942000" cy="11139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25"/>
          <p:cNvSpPr/>
          <p:nvPr/>
        </p:nvSpPr>
        <p:spPr>
          <a:xfrm>
            <a:off x="3988877" y="321730"/>
            <a:ext cx="942000" cy="11139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25"/>
          <p:cNvSpPr/>
          <p:nvPr/>
        </p:nvSpPr>
        <p:spPr>
          <a:xfrm>
            <a:off x="6569724" y="321730"/>
            <a:ext cx="942000" cy="11139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73" name="Google Shape;473;p25"/>
          <p:cNvCxnSpPr/>
          <p:nvPr/>
        </p:nvCxnSpPr>
        <p:spPr>
          <a:xfrm rot="5400000">
            <a:off x="-427095" y="1679385"/>
            <a:ext cx="2213100" cy="611400"/>
          </a:xfrm>
          <a:prstGeom prst="bentConnector3">
            <a:avLst>
              <a:gd fmla="val 50000" name="adj1"/>
            </a:avLst>
          </a:prstGeom>
          <a:noFill/>
          <a:ln cap="flat" cmpd="sng" w="9525">
            <a:solidFill>
              <a:schemeClr val="lt1"/>
            </a:solidFill>
            <a:prstDash val="solid"/>
            <a:round/>
            <a:headEnd len="sm" w="sm" type="none"/>
            <a:tailEnd len="sm" w="sm" type="none"/>
          </a:ln>
        </p:spPr>
      </p:cxnSp>
      <p:cxnSp>
        <p:nvCxnSpPr>
          <p:cNvPr id="474" name="Google Shape;474;p25"/>
          <p:cNvCxnSpPr>
            <a:stCxn id="471" idx="1"/>
            <a:endCxn id="468" idx="1"/>
          </p:cNvCxnSpPr>
          <p:nvPr/>
        </p:nvCxnSpPr>
        <p:spPr>
          <a:xfrm flipH="1">
            <a:off x="3457577" y="878680"/>
            <a:ext cx="531300" cy="3671100"/>
          </a:xfrm>
          <a:prstGeom prst="bentConnector3">
            <a:avLst>
              <a:gd fmla="val 144791" name="adj1"/>
            </a:avLst>
          </a:prstGeom>
          <a:noFill/>
          <a:ln cap="flat" cmpd="sng" w="9525">
            <a:solidFill>
              <a:schemeClr val="lt1"/>
            </a:solidFill>
            <a:prstDash val="solid"/>
            <a:round/>
            <a:headEnd len="sm" w="sm" type="none"/>
            <a:tailEnd len="sm" w="sm" type="none"/>
          </a:ln>
        </p:spPr>
      </p:cxnSp>
      <p:cxnSp>
        <p:nvCxnSpPr>
          <p:cNvPr id="475" name="Google Shape;475;p25"/>
          <p:cNvCxnSpPr>
            <a:stCxn id="472" idx="1"/>
            <a:endCxn id="469" idx="1"/>
          </p:cNvCxnSpPr>
          <p:nvPr/>
        </p:nvCxnSpPr>
        <p:spPr>
          <a:xfrm>
            <a:off x="6569724" y="878680"/>
            <a:ext cx="600" cy="1297500"/>
          </a:xfrm>
          <a:prstGeom prst="bentConnector3">
            <a:avLst>
              <a:gd fmla="val -39687500" name="adj1"/>
            </a:avLst>
          </a:prstGeom>
          <a:noFill/>
          <a:ln cap="flat" cmpd="sng" w="9525">
            <a:solidFill>
              <a:schemeClr val="lt1"/>
            </a:solidFill>
            <a:prstDash val="solid"/>
            <a:round/>
            <a:headEnd len="sm" w="sm" type="none"/>
            <a:tailEnd len="sm" w="sm" type="none"/>
          </a:ln>
        </p:spPr>
      </p:cxnSp>
      <p:sp>
        <p:nvSpPr>
          <p:cNvPr id="476" name="Google Shape;476;p25"/>
          <p:cNvSpPr/>
          <p:nvPr/>
        </p:nvSpPr>
        <p:spPr>
          <a:xfrm>
            <a:off x="1552697" y="-4"/>
            <a:ext cx="272851" cy="3217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25"/>
          <p:cNvSpPr/>
          <p:nvPr/>
        </p:nvSpPr>
        <p:spPr>
          <a:xfrm>
            <a:off x="7511599" y="1435607"/>
            <a:ext cx="272851" cy="321731"/>
          </a:xfrm>
          <a:custGeom>
            <a:rect b="b" l="l" r="r" t="t"/>
            <a:pathLst>
              <a:path extrusionOk="0" h="6575" w="6593">
                <a:moveTo>
                  <a:pt x="6256" y="338"/>
                </a:moveTo>
                <a:lnTo>
                  <a:pt x="6256" y="6237"/>
                </a:lnTo>
                <a:lnTo>
                  <a:pt x="338" y="6237"/>
                </a:lnTo>
                <a:lnTo>
                  <a:pt x="338" y="338"/>
                </a:lnTo>
                <a:close/>
                <a:moveTo>
                  <a:pt x="1" y="1"/>
                </a:moveTo>
                <a:lnTo>
                  <a:pt x="1" y="6574"/>
                </a:lnTo>
                <a:lnTo>
                  <a:pt x="6593" y="6574"/>
                </a:lnTo>
                <a:lnTo>
                  <a:pt x="659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25"/>
          <p:cNvSpPr/>
          <p:nvPr/>
        </p:nvSpPr>
        <p:spPr>
          <a:xfrm>
            <a:off x="490649" y="465699"/>
            <a:ext cx="659687" cy="780988"/>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79" name="Google Shape;479;p25"/>
          <p:cNvGrpSpPr/>
          <p:nvPr/>
        </p:nvGrpSpPr>
        <p:grpSpPr>
          <a:xfrm>
            <a:off x="4242139" y="464049"/>
            <a:ext cx="659705" cy="784317"/>
            <a:chOff x="3095745" y="3805393"/>
            <a:chExt cx="352840" cy="354718"/>
          </a:xfrm>
        </p:grpSpPr>
        <p:sp>
          <p:nvSpPr>
            <p:cNvPr id="480" name="Google Shape;480;p2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2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2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2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2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2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86" name="Google Shape;486;p25"/>
          <p:cNvGrpSpPr/>
          <p:nvPr/>
        </p:nvGrpSpPr>
        <p:grpSpPr>
          <a:xfrm>
            <a:off x="7238923" y="486495"/>
            <a:ext cx="667260" cy="784358"/>
            <a:chOff x="3541011" y="3367320"/>
            <a:chExt cx="348257" cy="346188"/>
          </a:xfrm>
        </p:grpSpPr>
        <p:sp>
          <p:nvSpPr>
            <p:cNvPr id="487" name="Google Shape;487;p2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2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2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2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26"/>
          <p:cNvSpPr txBox="1"/>
          <p:nvPr>
            <p:ph idx="1" type="body"/>
          </p:nvPr>
        </p:nvSpPr>
        <p:spPr>
          <a:xfrm>
            <a:off x="618825" y="797375"/>
            <a:ext cx="3534300" cy="3598200"/>
          </a:xfrm>
          <a:prstGeom prst="rect">
            <a:avLst/>
          </a:prstGeom>
          <a:noFill/>
          <a:ln>
            <a:noFill/>
          </a:ln>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Identified</a:t>
            </a:r>
            <a:r>
              <a:rPr lang="en" sz="1500">
                <a:latin typeface="Times New Roman"/>
                <a:ea typeface="Times New Roman"/>
                <a:cs typeface="Times New Roman"/>
                <a:sym typeface="Times New Roman"/>
              </a:rPr>
              <a:t> Admins based on pixel inputs</a:t>
            </a:r>
            <a:endParaRPr sz="1500">
              <a:latin typeface="Times New Roman"/>
              <a:ea typeface="Times New Roman"/>
              <a:cs typeface="Times New Roman"/>
              <a:sym typeface="Times New Roman"/>
            </a:endParaRPr>
          </a:p>
          <a:p>
            <a:pPr indent="-323850" lvl="1" marL="914400" rtl="0" algn="l">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Ci</a:t>
            </a:r>
            <a:r>
              <a:rPr lang="en" sz="1500">
                <a:latin typeface="Times New Roman"/>
                <a:ea typeface="Times New Roman"/>
                <a:cs typeface="Times New Roman"/>
                <a:sym typeface="Times New Roman"/>
              </a:rPr>
              <a:t>rcle arguments {X: 425, Y: 441, R: 2}</a:t>
            </a:r>
            <a:endParaRPr sz="1500">
              <a:latin typeface="Times New Roman"/>
              <a:ea typeface="Times New Roman"/>
              <a:cs typeface="Times New Roman"/>
              <a:sym typeface="Times New Roman"/>
            </a:endParaRPr>
          </a:p>
          <a:p>
            <a:pPr indent="-323850" lvl="1" marL="914400" rtl="0" algn="l">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Rectangle arguments “169,463,170,464”</a:t>
            </a:r>
            <a:endParaRPr sz="1500">
              <a:latin typeface="Times New Roman"/>
              <a:ea typeface="Times New Roman"/>
              <a:cs typeface="Times New Roman"/>
              <a:sym typeface="Times New Roman"/>
            </a:endParaRPr>
          </a:p>
          <a:p>
            <a:pPr indent="-323850" lvl="0" marL="457200" rtl="0" algn="l">
              <a:lnSpc>
                <a:spcPct val="150000"/>
              </a:lnSpc>
              <a:spcBef>
                <a:spcPts val="0"/>
              </a:spcBef>
              <a:spcAft>
                <a:spcPts val="0"/>
              </a:spcAft>
              <a:buSzPts val="1500"/>
              <a:buFont typeface="Times New Roman"/>
              <a:buChar char="●"/>
            </a:pPr>
            <a:r>
              <a:rPr lang="en" sz="1500">
                <a:latin typeface="Times New Roman"/>
                <a:ea typeface="Times New Roman"/>
                <a:cs typeface="Times New Roman"/>
                <a:sym typeface="Times New Roman"/>
              </a:rPr>
              <a:t>There were 56 unique admins with such pixel parameters</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rPr lang="en" sz="1500">
                <a:latin typeface="Times New Roman"/>
                <a:ea typeface="Times New Roman"/>
                <a:cs typeface="Times New Roman"/>
                <a:sym typeface="Times New Roman"/>
              </a:rPr>
              <a:t>They have the ability to place circles and rectangle in the canvas using admin tools.</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500">
              <a:latin typeface="Times New Roman"/>
              <a:ea typeface="Times New Roman"/>
              <a:cs typeface="Times New Roman"/>
              <a:sym typeface="Times New Roman"/>
            </a:endParaRPr>
          </a:p>
        </p:txBody>
      </p:sp>
      <p:sp>
        <p:nvSpPr>
          <p:cNvPr id="496" name="Google Shape;496;p26"/>
          <p:cNvSpPr txBox="1"/>
          <p:nvPr>
            <p:ph type="ctrTitle"/>
          </p:nvPr>
        </p:nvSpPr>
        <p:spPr>
          <a:xfrm>
            <a:off x="0" y="128900"/>
            <a:ext cx="8846700" cy="5952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600"/>
              <a:buNone/>
            </a:pPr>
            <a:r>
              <a:rPr lang="en">
                <a:solidFill>
                  <a:schemeClr val="accent2"/>
                </a:solidFill>
                <a:latin typeface="Times New Roman"/>
                <a:ea typeface="Times New Roman"/>
                <a:cs typeface="Times New Roman"/>
                <a:sym typeface="Times New Roman"/>
              </a:rPr>
              <a:t>Reddit Admins Identification</a:t>
            </a:r>
            <a:endParaRPr>
              <a:solidFill>
                <a:schemeClr val="accent2"/>
              </a:solidFill>
              <a:latin typeface="Times New Roman"/>
              <a:ea typeface="Times New Roman"/>
              <a:cs typeface="Times New Roman"/>
              <a:sym typeface="Times New Roman"/>
            </a:endParaRPr>
          </a:p>
        </p:txBody>
      </p:sp>
      <p:grpSp>
        <p:nvGrpSpPr>
          <p:cNvPr id="497" name="Google Shape;497;p26"/>
          <p:cNvGrpSpPr/>
          <p:nvPr/>
        </p:nvGrpSpPr>
        <p:grpSpPr>
          <a:xfrm>
            <a:off x="4834661" y="989482"/>
            <a:ext cx="2851442" cy="3213988"/>
            <a:chOff x="2501950" y="1507050"/>
            <a:chExt cx="2392350" cy="2696525"/>
          </a:xfrm>
        </p:grpSpPr>
        <p:sp>
          <p:nvSpPr>
            <p:cNvPr id="498" name="Google Shape;498;p26"/>
            <p:cNvSpPr/>
            <p:nvPr/>
          </p:nvSpPr>
          <p:spPr>
            <a:xfrm>
              <a:off x="4032450" y="3778325"/>
              <a:ext cx="0" cy="25"/>
            </a:xfrm>
            <a:custGeom>
              <a:rect b="b" l="l" r="r" t="t"/>
              <a:pathLst>
                <a:path extrusionOk="0" h="1" w="120000">
                  <a:moveTo>
                    <a:pt x="0" y="0"/>
                  </a:move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26"/>
            <p:cNvSpPr/>
            <p:nvPr/>
          </p:nvSpPr>
          <p:spPr>
            <a:xfrm>
              <a:off x="2720475" y="1507050"/>
              <a:ext cx="2173825" cy="2696525"/>
            </a:xfrm>
            <a:custGeom>
              <a:rect b="b" l="l" r="r" t="t"/>
              <a:pathLst>
                <a:path extrusionOk="0" h="107861" w="86953">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26"/>
            <p:cNvSpPr/>
            <p:nvPr/>
          </p:nvSpPr>
          <p:spPr>
            <a:xfrm>
              <a:off x="2810050" y="1616325"/>
              <a:ext cx="1994650" cy="2478000"/>
            </a:xfrm>
            <a:custGeom>
              <a:rect b="b" l="l" r="r" t="t"/>
              <a:pathLst>
                <a:path extrusionOk="0" h="99120" w="79786">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26"/>
            <p:cNvSpPr/>
            <p:nvPr/>
          </p:nvSpPr>
          <p:spPr>
            <a:xfrm>
              <a:off x="2501950" y="2406475"/>
              <a:ext cx="100100" cy="30175"/>
            </a:xfrm>
            <a:custGeom>
              <a:rect b="b" l="l" r="r" t="t"/>
              <a:pathLst>
                <a:path extrusionOk="0" h="1207" w="4004">
                  <a:moveTo>
                    <a:pt x="0" y="0"/>
                  </a:moveTo>
                  <a:lnTo>
                    <a:pt x="0" y="1207"/>
                  </a:lnTo>
                  <a:lnTo>
                    <a:pt x="4004" y="1207"/>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26"/>
            <p:cNvSpPr/>
            <p:nvPr/>
          </p:nvSpPr>
          <p:spPr>
            <a:xfrm>
              <a:off x="2501950" y="2341800"/>
              <a:ext cx="100100" cy="30175"/>
            </a:xfrm>
            <a:custGeom>
              <a:rect b="b" l="l" r="r" t="t"/>
              <a:pathLst>
                <a:path extrusionOk="0" h="1207" w="4004">
                  <a:moveTo>
                    <a:pt x="0" y="0"/>
                  </a:moveTo>
                  <a:lnTo>
                    <a:pt x="0" y="1206"/>
                  </a:lnTo>
                  <a:lnTo>
                    <a:pt x="4004" y="1206"/>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26"/>
            <p:cNvSpPr/>
            <p:nvPr/>
          </p:nvSpPr>
          <p:spPr>
            <a:xfrm>
              <a:off x="2501950" y="2471150"/>
              <a:ext cx="100100" cy="30175"/>
            </a:xfrm>
            <a:custGeom>
              <a:rect b="b" l="l" r="r" t="t"/>
              <a:pathLst>
                <a:path extrusionOk="0" h="1207"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26"/>
            <p:cNvSpPr/>
            <p:nvPr/>
          </p:nvSpPr>
          <p:spPr>
            <a:xfrm>
              <a:off x="2501950" y="2535400"/>
              <a:ext cx="100100" cy="30600"/>
            </a:xfrm>
            <a:custGeom>
              <a:rect b="b" l="l" r="r" t="t"/>
              <a:pathLst>
                <a:path extrusionOk="0" h="1224" w="4004">
                  <a:moveTo>
                    <a:pt x="0" y="0"/>
                  </a:moveTo>
                  <a:lnTo>
                    <a:pt x="0" y="1224"/>
                  </a:lnTo>
                  <a:lnTo>
                    <a:pt x="4004" y="1224"/>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26"/>
            <p:cNvSpPr/>
            <p:nvPr/>
          </p:nvSpPr>
          <p:spPr>
            <a:xfrm>
              <a:off x="2501950" y="2600075"/>
              <a:ext cx="100100" cy="30625"/>
            </a:xfrm>
            <a:custGeom>
              <a:rect b="b" l="l" r="r" t="t"/>
              <a:pathLst>
                <a:path extrusionOk="0" h="1225" w="4004">
                  <a:moveTo>
                    <a:pt x="0" y="1"/>
                  </a:moveTo>
                  <a:lnTo>
                    <a:pt x="0" y="1224"/>
                  </a:lnTo>
                  <a:lnTo>
                    <a:pt x="4004" y="1224"/>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26"/>
            <p:cNvSpPr/>
            <p:nvPr/>
          </p:nvSpPr>
          <p:spPr>
            <a:xfrm>
              <a:off x="2501950" y="2083075"/>
              <a:ext cx="100100" cy="30175"/>
            </a:xfrm>
            <a:custGeom>
              <a:rect b="b" l="l" r="r" t="t"/>
              <a:pathLst>
                <a:path extrusionOk="0" h="1207" w="4004">
                  <a:moveTo>
                    <a:pt x="0" y="0"/>
                  </a:moveTo>
                  <a:lnTo>
                    <a:pt x="0" y="1206"/>
                  </a:lnTo>
                  <a:lnTo>
                    <a:pt x="4004" y="1206"/>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26"/>
            <p:cNvSpPr/>
            <p:nvPr/>
          </p:nvSpPr>
          <p:spPr>
            <a:xfrm>
              <a:off x="2501950" y="2018375"/>
              <a:ext cx="100100" cy="30200"/>
            </a:xfrm>
            <a:custGeom>
              <a:rect b="b" l="l" r="r" t="t"/>
              <a:pathLst>
                <a:path extrusionOk="0" h="1208"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26"/>
            <p:cNvSpPr/>
            <p:nvPr/>
          </p:nvSpPr>
          <p:spPr>
            <a:xfrm>
              <a:off x="2501950" y="2147750"/>
              <a:ext cx="100100" cy="30175"/>
            </a:xfrm>
            <a:custGeom>
              <a:rect b="b" l="l" r="r" t="t"/>
              <a:pathLst>
                <a:path extrusionOk="0" h="1207" w="4004">
                  <a:moveTo>
                    <a:pt x="0" y="0"/>
                  </a:moveTo>
                  <a:lnTo>
                    <a:pt x="0" y="1207"/>
                  </a:lnTo>
                  <a:lnTo>
                    <a:pt x="4004" y="1207"/>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26"/>
            <p:cNvSpPr/>
            <p:nvPr/>
          </p:nvSpPr>
          <p:spPr>
            <a:xfrm>
              <a:off x="2501950" y="2212425"/>
              <a:ext cx="100100" cy="30175"/>
            </a:xfrm>
            <a:custGeom>
              <a:rect b="b" l="l" r="r" t="t"/>
              <a:pathLst>
                <a:path extrusionOk="0" h="1207"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26"/>
            <p:cNvSpPr/>
            <p:nvPr/>
          </p:nvSpPr>
          <p:spPr>
            <a:xfrm>
              <a:off x="2501950" y="2277100"/>
              <a:ext cx="100100" cy="30200"/>
            </a:xfrm>
            <a:custGeom>
              <a:rect b="b" l="l" r="r" t="t"/>
              <a:pathLst>
                <a:path extrusionOk="0" h="1208"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26"/>
            <p:cNvSpPr/>
            <p:nvPr/>
          </p:nvSpPr>
          <p:spPr>
            <a:xfrm>
              <a:off x="2501950" y="1759650"/>
              <a:ext cx="100100" cy="30200"/>
            </a:xfrm>
            <a:custGeom>
              <a:rect b="b" l="l" r="r" t="t"/>
              <a:pathLst>
                <a:path extrusionOk="0" h="1208"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26"/>
            <p:cNvSpPr/>
            <p:nvPr/>
          </p:nvSpPr>
          <p:spPr>
            <a:xfrm>
              <a:off x="2501950" y="1694975"/>
              <a:ext cx="100100" cy="30175"/>
            </a:xfrm>
            <a:custGeom>
              <a:rect b="b" l="l" r="r" t="t"/>
              <a:pathLst>
                <a:path extrusionOk="0" h="1207"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26"/>
            <p:cNvSpPr/>
            <p:nvPr/>
          </p:nvSpPr>
          <p:spPr>
            <a:xfrm>
              <a:off x="2501950" y="1824350"/>
              <a:ext cx="100100" cy="30175"/>
            </a:xfrm>
            <a:custGeom>
              <a:rect b="b" l="l" r="r" t="t"/>
              <a:pathLst>
                <a:path extrusionOk="0" h="1207" w="4004">
                  <a:moveTo>
                    <a:pt x="0" y="0"/>
                  </a:moveTo>
                  <a:lnTo>
                    <a:pt x="0" y="1206"/>
                  </a:lnTo>
                  <a:lnTo>
                    <a:pt x="4004" y="1206"/>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26"/>
            <p:cNvSpPr/>
            <p:nvPr/>
          </p:nvSpPr>
          <p:spPr>
            <a:xfrm>
              <a:off x="2501950" y="1889025"/>
              <a:ext cx="100100" cy="30175"/>
            </a:xfrm>
            <a:custGeom>
              <a:rect b="b" l="l" r="r" t="t"/>
              <a:pathLst>
                <a:path extrusionOk="0" h="1207" w="4004">
                  <a:moveTo>
                    <a:pt x="0" y="0"/>
                  </a:moveTo>
                  <a:lnTo>
                    <a:pt x="0" y="1207"/>
                  </a:lnTo>
                  <a:lnTo>
                    <a:pt x="4004" y="1207"/>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26"/>
            <p:cNvSpPr/>
            <p:nvPr/>
          </p:nvSpPr>
          <p:spPr>
            <a:xfrm>
              <a:off x="2501950" y="1953700"/>
              <a:ext cx="100100" cy="30175"/>
            </a:xfrm>
            <a:custGeom>
              <a:rect b="b" l="l" r="r" t="t"/>
              <a:pathLst>
                <a:path extrusionOk="0" h="1207"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26"/>
            <p:cNvSpPr/>
            <p:nvPr/>
          </p:nvSpPr>
          <p:spPr>
            <a:xfrm>
              <a:off x="2501950" y="2668250"/>
              <a:ext cx="100100" cy="1423000"/>
            </a:xfrm>
            <a:custGeom>
              <a:rect b="b" l="l" r="r" t="t"/>
              <a:pathLst>
                <a:path extrusionOk="0" h="56920" w="4004">
                  <a:moveTo>
                    <a:pt x="0" y="1"/>
                  </a:moveTo>
                  <a:lnTo>
                    <a:pt x="0" y="56920"/>
                  </a:lnTo>
                  <a:lnTo>
                    <a:pt x="4004" y="56920"/>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517" name="Google Shape;517;p26"/>
          <p:cNvPicPr preferRelativeResize="0"/>
          <p:nvPr/>
        </p:nvPicPr>
        <p:blipFill rotWithShape="1">
          <a:blip r:embed="rId3">
            <a:alphaModFix/>
          </a:blip>
          <a:srcRect b="0" l="3660" r="3660" t="20255"/>
          <a:stretch/>
        </p:blipFill>
        <p:spPr>
          <a:xfrm>
            <a:off x="5393350" y="1521938"/>
            <a:ext cx="1999975" cy="2099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27"/>
          <p:cNvSpPr txBox="1"/>
          <p:nvPr>
            <p:ph type="ctrTitle"/>
          </p:nvPr>
        </p:nvSpPr>
        <p:spPr>
          <a:xfrm>
            <a:off x="1109550" y="0"/>
            <a:ext cx="6924900" cy="577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3600"/>
              <a:buNone/>
            </a:pPr>
            <a:r>
              <a:rPr lang="en">
                <a:solidFill>
                  <a:schemeClr val="accent2"/>
                </a:solidFill>
                <a:latin typeface="Times New Roman"/>
                <a:ea typeface="Times New Roman"/>
                <a:cs typeface="Times New Roman"/>
                <a:sym typeface="Times New Roman"/>
              </a:rPr>
              <a:t>Admin Interaction	</a:t>
            </a:r>
            <a:endParaRPr>
              <a:solidFill>
                <a:schemeClr val="accent2"/>
              </a:solidFill>
              <a:latin typeface="Times New Roman"/>
              <a:ea typeface="Times New Roman"/>
              <a:cs typeface="Times New Roman"/>
              <a:sym typeface="Times New Roman"/>
            </a:endParaRPr>
          </a:p>
        </p:txBody>
      </p:sp>
      <p:pic>
        <p:nvPicPr>
          <p:cNvPr id="523" name="Google Shape;523;p27"/>
          <p:cNvPicPr preferRelativeResize="0"/>
          <p:nvPr/>
        </p:nvPicPr>
        <p:blipFill>
          <a:blip r:embed="rId3">
            <a:alphaModFix/>
          </a:blip>
          <a:stretch>
            <a:fillRect/>
          </a:stretch>
        </p:blipFill>
        <p:spPr>
          <a:xfrm>
            <a:off x="0" y="577800"/>
            <a:ext cx="9143997" cy="4565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28"/>
          <p:cNvSpPr txBox="1"/>
          <p:nvPr>
            <p:ph idx="1" type="body"/>
          </p:nvPr>
        </p:nvSpPr>
        <p:spPr>
          <a:xfrm>
            <a:off x="351700" y="756375"/>
            <a:ext cx="4323000" cy="3598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sz="1500">
                <a:latin typeface="Times New Roman"/>
                <a:ea typeface="Times New Roman"/>
                <a:cs typeface="Times New Roman"/>
                <a:sym typeface="Times New Roman"/>
              </a:rPr>
              <a:t>We considered </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rPr lang="en" sz="1500">
                <a:latin typeface="Times New Roman"/>
                <a:ea typeface="Times New Roman"/>
                <a:cs typeface="Times New Roman"/>
                <a:sym typeface="Times New Roman"/>
              </a:rPr>
              <a:t>Max pixels per hour = 60/4 = 15 pixels</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rPr lang="en" sz="1500">
                <a:latin typeface="Times New Roman"/>
                <a:ea typeface="Times New Roman"/>
                <a:cs typeface="Times New Roman"/>
                <a:sym typeface="Times New Roman"/>
              </a:rPr>
              <a:t>Total pixels = 12(Hours active) x 15(pixels per hour) x 5 (days)</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rPr lang="en" sz="1500">
                <a:latin typeface="Times New Roman"/>
                <a:ea typeface="Times New Roman"/>
                <a:cs typeface="Times New Roman"/>
                <a:sym typeface="Times New Roman"/>
              </a:rPr>
              <a:t>= 900</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rPr lang="en" sz="1500">
                <a:latin typeface="Times New Roman"/>
                <a:ea typeface="Times New Roman"/>
                <a:cs typeface="Times New Roman"/>
                <a:sym typeface="Times New Roman"/>
              </a:rPr>
              <a:t>Considered 450 pixels as human limit and anything above that is most likely a bot. </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500">
              <a:latin typeface="Times New Roman"/>
              <a:ea typeface="Times New Roman"/>
              <a:cs typeface="Times New Roman"/>
              <a:sym typeface="Times New Roman"/>
            </a:endParaRPr>
          </a:p>
          <a:p>
            <a:pPr indent="0" lvl="0" marL="0" rtl="0" algn="l">
              <a:lnSpc>
                <a:spcPct val="100000"/>
              </a:lnSpc>
              <a:spcBef>
                <a:spcPts val="0"/>
              </a:spcBef>
              <a:spcAft>
                <a:spcPts val="0"/>
              </a:spcAft>
              <a:buSzPts val="1800"/>
              <a:buNone/>
            </a:pPr>
            <a:r>
              <a:t/>
            </a:r>
            <a:endParaRPr sz="1500">
              <a:latin typeface="Times New Roman"/>
              <a:ea typeface="Times New Roman"/>
              <a:cs typeface="Times New Roman"/>
              <a:sym typeface="Times New Roman"/>
            </a:endParaRPr>
          </a:p>
        </p:txBody>
      </p:sp>
      <p:sp>
        <p:nvSpPr>
          <p:cNvPr id="529" name="Google Shape;529;p28"/>
          <p:cNvSpPr txBox="1"/>
          <p:nvPr>
            <p:ph type="ctrTitle"/>
          </p:nvPr>
        </p:nvSpPr>
        <p:spPr>
          <a:xfrm>
            <a:off x="618825" y="84800"/>
            <a:ext cx="8314200" cy="5952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SzPts val="3600"/>
              <a:buNone/>
            </a:pPr>
            <a:r>
              <a:rPr lang="en">
                <a:solidFill>
                  <a:schemeClr val="accent2"/>
                </a:solidFill>
                <a:latin typeface="Times New Roman"/>
                <a:ea typeface="Times New Roman"/>
                <a:cs typeface="Times New Roman"/>
                <a:sym typeface="Times New Roman"/>
              </a:rPr>
              <a:t>Math for </a:t>
            </a:r>
            <a:r>
              <a:rPr lang="en">
                <a:solidFill>
                  <a:schemeClr val="accent2"/>
                </a:solidFill>
                <a:latin typeface="Times New Roman"/>
                <a:ea typeface="Times New Roman"/>
                <a:cs typeface="Times New Roman"/>
                <a:sym typeface="Times New Roman"/>
              </a:rPr>
              <a:t>Reddit Bots Identification</a:t>
            </a:r>
            <a:endParaRPr>
              <a:solidFill>
                <a:schemeClr val="accent2"/>
              </a:solidFill>
              <a:latin typeface="Times New Roman"/>
              <a:ea typeface="Times New Roman"/>
              <a:cs typeface="Times New Roman"/>
              <a:sym typeface="Times New Roman"/>
            </a:endParaRPr>
          </a:p>
        </p:txBody>
      </p:sp>
      <p:grpSp>
        <p:nvGrpSpPr>
          <p:cNvPr id="530" name="Google Shape;530;p28"/>
          <p:cNvGrpSpPr/>
          <p:nvPr/>
        </p:nvGrpSpPr>
        <p:grpSpPr>
          <a:xfrm>
            <a:off x="4834661" y="989482"/>
            <a:ext cx="2851442" cy="3213988"/>
            <a:chOff x="2501950" y="1507050"/>
            <a:chExt cx="2392350" cy="2696525"/>
          </a:xfrm>
        </p:grpSpPr>
        <p:sp>
          <p:nvSpPr>
            <p:cNvPr id="531" name="Google Shape;531;p28"/>
            <p:cNvSpPr/>
            <p:nvPr/>
          </p:nvSpPr>
          <p:spPr>
            <a:xfrm>
              <a:off x="4032450" y="3778325"/>
              <a:ext cx="0" cy="25"/>
            </a:xfrm>
            <a:custGeom>
              <a:rect b="b" l="l" r="r" t="t"/>
              <a:pathLst>
                <a:path extrusionOk="0" h="1" w="120000">
                  <a:moveTo>
                    <a:pt x="0" y="0"/>
                  </a:move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28"/>
            <p:cNvSpPr/>
            <p:nvPr/>
          </p:nvSpPr>
          <p:spPr>
            <a:xfrm>
              <a:off x="2720475" y="1507050"/>
              <a:ext cx="2173825" cy="2696525"/>
            </a:xfrm>
            <a:custGeom>
              <a:rect b="b" l="l" r="r" t="t"/>
              <a:pathLst>
                <a:path extrusionOk="0" h="107861" w="86953">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28"/>
            <p:cNvSpPr/>
            <p:nvPr/>
          </p:nvSpPr>
          <p:spPr>
            <a:xfrm>
              <a:off x="2810050" y="1616325"/>
              <a:ext cx="1994650" cy="2478000"/>
            </a:xfrm>
            <a:custGeom>
              <a:rect b="b" l="l" r="r" t="t"/>
              <a:pathLst>
                <a:path extrusionOk="0" h="99120" w="79786">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28"/>
            <p:cNvSpPr/>
            <p:nvPr/>
          </p:nvSpPr>
          <p:spPr>
            <a:xfrm>
              <a:off x="2501950" y="2406475"/>
              <a:ext cx="100100" cy="30175"/>
            </a:xfrm>
            <a:custGeom>
              <a:rect b="b" l="l" r="r" t="t"/>
              <a:pathLst>
                <a:path extrusionOk="0" h="1207" w="4004">
                  <a:moveTo>
                    <a:pt x="0" y="0"/>
                  </a:moveTo>
                  <a:lnTo>
                    <a:pt x="0" y="1207"/>
                  </a:lnTo>
                  <a:lnTo>
                    <a:pt x="4004" y="1207"/>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28"/>
            <p:cNvSpPr/>
            <p:nvPr/>
          </p:nvSpPr>
          <p:spPr>
            <a:xfrm>
              <a:off x="2501950" y="2341800"/>
              <a:ext cx="100100" cy="30175"/>
            </a:xfrm>
            <a:custGeom>
              <a:rect b="b" l="l" r="r" t="t"/>
              <a:pathLst>
                <a:path extrusionOk="0" h="1207" w="4004">
                  <a:moveTo>
                    <a:pt x="0" y="0"/>
                  </a:moveTo>
                  <a:lnTo>
                    <a:pt x="0" y="1206"/>
                  </a:lnTo>
                  <a:lnTo>
                    <a:pt x="4004" y="1206"/>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28"/>
            <p:cNvSpPr/>
            <p:nvPr/>
          </p:nvSpPr>
          <p:spPr>
            <a:xfrm>
              <a:off x="2501950" y="2471150"/>
              <a:ext cx="100100" cy="30175"/>
            </a:xfrm>
            <a:custGeom>
              <a:rect b="b" l="l" r="r" t="t"/>
              <a:pathLst>
                <a:path extrusionOk="0" h="1207"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28"/>
            <p:cNvSpPr/>
            <p:nvPr/>
          </p:nvSpPr>
          <p:spPr>
            <a:xfrm>
              <a:off x="2501950" y="2535400"/>
              <a:ext cx="100100" cy="30600"/>
            </a:xfrm>
            <a:custGeom>
              <a:rect b="b" l="l" r="r" t="t"/>
              <a:pathLst>
                <a:path extrusionOk="0" h="1224" w="4004">
                  <a:moveTo>
                    <a:pt x="0" y="0"/>
                  </a:moveTo>
                  <a:lnTo>
                    <a:pt x="0" y="1224"/>
                  </a:lnTo>
                  <a:lnTo>
                    <a:pt x="4004" y="1224"/>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28"/>
            <p:cNvSpPr/>
            <p:nvPr/>
          </p:nvSpPr>
          <p:spPr>
            <a:xfrm>
              <a:off x="2501950" y="2600075"/>
              <a:ext cx="100100" cy="30625"/>
            </a:xfrm>
            <a:custGeom>
              <a:rect b="b" l="l" r="r" t="t"/>
              <a:pathLst>
                <a:path extrusionOk="0" h="1225" w="4004">
                  <a:moveTo>
                    <a:pt x="0" y="1"/>
                  </a:moveTo>
                  <a:lnTo>
                    <a:pt x="0" y="1224"/>
                  </a:lnTo>
                  <a:lnTo>
                    <a:pt x="4004" y="1224"/>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28"/>
            <p:cNvSpPr/>
            <p:nvPr/>
          </p:nvSpPr>
          <p:spPr>
            <a:xfrm>
              <a:off x="2501950" y="2083075"/>
              <a:ext cx="100100" cy="30175"/>
            </a:xfrm>
            <a:custGeom>
              <a:rect b="b" l="l" r="r" t="t"/>
              <a:pathLst>
                <a:path extrusionOk="0" h="1207" w="4004">
                  <a:moveTo>
                    <a:pt x="0" y="0"/>
                  </a:moveTo>
                  <a:lnTo>
                    <a:pt x="0" y="1206"/>
                  </a:lnTo>
                  <a:lnTo>
                    <a:pt x="4004" y="1206"/>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28"/>
            <p:cNvSpPr/>
            <p:nvPr/>
          </p:nvSpPr>
          <p:spPr>
            <a:xfrm>
              <a:off x="2501950" y="2018375"/>
              <a:ext cx="100100" cy="30200"/>
            </a:xfrm>
            <a:custGeom>
              <a:rect b="b" l="l" r="r" t="t"/>
              <a:pathLst>
                <a:path extrusionOk="0" h="1208"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28"/>
            <p:cNvSpPr/>
            <p:nvPr/>
          </p:nvSpPr>
          <p:spPr>
            <a:xfrm>
              <a:off x="2501950" y="2147750"/>
              <a:ext cx="100100" cy="30175"/>
            </a:xfrm>
            <a:custGeom>
              <a:rect b="b" l="l" r="r" t="t"/>
              <a:pathLst>
                <a:path extrusionOk="0" h="1207" w="4004">
                  <a:moveTo>
                    <a:pt x="0" y="0"/>
                  </a:moveTo>
                  <a:lnTo>
                    <a:pt x="0" y="1207"/>
                  </a:lnTo>
                  <a:lnTo>
                    <a:pt x="4004" y="1207"/>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28"/>
            <p:cNvSpPr/>
            <p:nvPr/>
          </p:nvSpPr>
          <p:spPr>
            <a:xfrm>
              <a:off x="2501950" y="2212425"/>
              <a:ext cx="100100" cy="30175"/>
            </a:xfrm>
            <a:custGeom>
              <a:rect b="b" l="l" r="r" t="t"/>
              <a:pathLst>
                <a:path extrusionOk="0" h="1207"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28"/>
            <p:cNvSpPr/>
            <p:nvPr/>
          </p:nvSpPr>
          <p:spPr>
            <a:xfrm>
              <a:off x="2501950" y="2277100"/>
              <a:ext cx="100100" cy="30200"/>
            </a:xfrm>
            <a:custGeom>
              <a:rect b="b" l="l" r="r" t="t"/>
              <a:pathLst>
                <a:path extrusionOk="0" h="1208"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28"/>
            <p:cNvSpPr/>
            <p:nvPr/>
          </p:nvSpPr>
          <p:spPr>
            <a:xfrm>
              <a:off x="2501950" y="1759650"/>
              <a:ext cx="100100" cy="30200"/>
            </a:xfrm>
            <a:custGeom>
              <a:rect b="b" l="l" r="r" t="t"/>
              <a:pathLst>
                <a:path extrusionOk="0" h="1208"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28"/>
            <p:cNvSpPr/>
            <p:nvPr/>
          </p:nvSpPr>
          <p:spPr>
            <a:xfrm>
              <a:off x="2501950" y="1694975"/>
              <a:ext cx="100100" cy="30175"/>
            </a:xfrm>
            <a:custGeom>
              <a:rect b="b" l="l" r="r" t="t"/>
              <a:pathLst>
                <a:path extrusionOk="0" h="1207"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28"/>
            <p:cNvSpPr/>
            <p:nvPr/>
          </p:nvSpPr>
          <p:spPr>
            <a:xfrm>
              <a:off x="2501950" y="1824350"/>
              <a:ext cx="100100" cy="30175"/>
            </a:xfrm>
            <a:custGeom>
              <a:rect b="b" l="l" r="r" t="t"/>
              <a:pathLst>
                <a:path extrusionOk="0" h="1207" w="4004">
                  <a:moveTo>
                    <a:pt x="0" y="0"/>
                  </a:moveTo>
                  <a:lnTo>
                    <a:pt x="0" y="1206"/>
                  </a:lnTo>
                  <a:lnTo>
                    <a:pt x="4004" y="1206"/>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28"/>
            <p:cNvSpPr/>
            <p:nvPr/>
          </p:nvSpPr>
          <p:spPr>
            <a:xfrm>
              <a:off x="2501950" y="1889025"/>
              <a:ext cx="100100" cy="30175"/>
            </a:xfrm>
            <a:custGeom>
              <a:rect b="b" l="l" r="r" t="t"/>
              <a:pathLst>
                <a:path extrusionOk="0" h="1207" w="4004">
                  <a:moveTo>
                    <a:pt x="0" y="0"/>
                  </a:moveTo>
                  <a:lnTo>
                    <a:pt x="0" y="1207"/>
                  </a:lnTo>
                  <a:lnTo>
                    <a:pt x="4004" y="1207"/>
                  </a:lnTo>
                  <a:lnTo>
                    <a:pt x="400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28"/>
            <p:cNvSpPr/>
            <p:nvPr/>
          </p:nvSpPr>
          <p:spPr>
            <a:xfrm>
              <a:off x="2501950" y="1953700"/>
              <a:ext cx="100100" cy="30175"/>
            </a:xfrm>
            <a:custGeom>
              <a:rect b="b" l="l" r="r" t="t"/>
              <a:pathLst>
                <a:path extrusionOk="0" h="1207" w="4004">
                  <a:moveTo>
                    <a:pt x="0" y="1"/>
                  </a:moveTo>
                  <a:lnTo>
                    <a:pt x="0" y="1207"/>
                  </a:lnTo>
                  <a:lnTo>
                    <a:pt x="4004" y="1207"/>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28"/>
            <p:cNvSpPr/>
            <p:nvPr/>
          </p:nvSpPr>
          <p:spPr>
            <a:xfrm>
              <a:off x="2501950" y="2668250"/>
              <a:ext cx="100100" cy="1423000"/>
            </a:xfrm>
            <a:custGeom>
              <a:rect b="b" l="l" r="r" t="t"/>
              <a:pathLst>
                <a:path extrusionOk="0" h="56920" w="4004">
                  <a:moveTo>
                    <a:pt x="0" y="1"/>
                  </a:moveTo>
                  <a:lnTo>
                    <a:pt x="0" y="56920"/>
                  </a:lnTo>
                  <a:lnTo>
                    <a:pt x="4004" y="56920"/>
                  </a:lnTo>
                  <a:lnTo>
                    <a:pt x="400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550" name="Google Shape;550;p28"/>
          <p:cNvPicPr preferRelativeResize="0"/>
          <p:nvPr/>
        </p:nvPicPr>
        <p:blipFill rotWithShape="1">
          <a:blip r:embed="rId3">
            <a:alphaModFix/>
          </a:blip>
          <a:srcRect b="-1760" l="-188" r="913" t="0"/>
          <a:stretch/>
        </p:blipFill>
        <p:spPr>
          <a:xfrm>
            <a:off x="5382250" y="1571625"/>
            <a:ext cx="1999974" cy="20497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29"/>
          <p:cNvSpPr txBox="1"/>
          <p:nvPr>
            <p:ph idx="4294967295" type="body"/>
          </p:nvPr>
        </p:nvSpPr>
        <p:spPr>
          <a:xfrm>
            <a:off x="398000" y="-90950"/>
            <a:ext cx="8005500" cy="715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3000">
                <a:solidFill>
                  <a:schemeClr val="accent3"/>
                </a:solidFill>
                <a:latin typeface="Times New Roman"/>
                <a:ea typeface="Times New Roman"/>
                <a:cs typeface="Times New Roman"/>
                <a:sym typeface="Times New Roman"/>
              </a:rPr>
              <a:t>Final Bot Image</a:t>
            </a:r>
            <a:endParaRPr sz="3000">
              <a:solidFill>
                <a:schemeClr val="accent3"/>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200"/>
              <a:buFont typeface="Arial"/>
              <a:buNone/>
            </a:pPr>
            <a:r>
              <a:t/>
            </a:r>
            <a:endParaRPr sz="3000">
              <a:solidFill>
                <a:schemeClr val="accent3"/>
              </a:solidFill>
              <a:latin typeface="Times New Roman"/>
              <a:ea typeface="Times New Roman"/>
              <a:cs typeface="Times New Roman"/>
              <a:sym typeface="Times New Roman"/>
            </a:endParaRPr>
          </a:p>
        </p:txBody>
      </p:sp>
      <p:pic>
        <p:nvPicPr>
          <p:cNvPr id="556" name="Google Shape;556;p29"/>
          <p:cNvPicPr preferRelativeResize="0"/>
          <p:nvPr/>
        </p:nvPicPr>
        <p:blipFill>
          <a:blip r:embed="rId3">
            <a:alphaModFix/>
          </a:blip>
          <a:stretch>
            <a:fillRect/>
          </a:stretch>
        </p:blipFill>
        <p:spPr>
          <a:xfrm>
            <a:off x="14975" y="478300"/>
            <a:ext cx="9144000" cy="46652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0"/>
          <p:cNvSpPr txBox="1"/>
          <p:nvPr>
            <p:ph idx="4294967295" type="body"/>
          </p:nvPr>
        </p:nvSpPr>
        <p:spPr>
          <a:xfrm>
            <a:off x="569250" y="2825"/>
            <a:ext cx="8005500" cy="715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lang="en" sz="3000">
                <a:solidFill>
                  <a:schemeClr val="accent3"/>
                </a:solidFill>
                <a:latin typeface="Times New Roman"/>
                <a:ea typeface="Times New Roman"/>
                <a:cs typeface="Times New Roman"/>
                <a:sym typeface="Times New Roman"/>
              </a:rPr>
              <a:t>Most used colors by bots</a:t>
            </a:r>
            <a:endParaRPr sz="3000">
              <a:solidFill>
                <a:schemeClr val="accent3"/>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200"/>
              <a:buFont typeface="Arial"/>
              <a:buNone/>
            </a:pPr>
            <a:r>
              <a:t/>
            </a:r>
            <a:endParaRPr sz="3000">
              <a:solidFill>
                <a:schemeClr val="accent3"/>
              </a:solidFill>
              <a:latin typeface="Times New Roman"/>
              <a:ea typeface="Times New Roman"/>
              <a:cs typeface="Times New Roman"/>
              <a:sym typeface="Times New Roman"/>
            </a:endParaRPr>
          </a:p>
        </p:txBody>
      </p:sp>
      <p:pic>
        <p:nvPicPr>
          <p:cNvPr id="562" name="Google Shape;562;p30"/>
          <p:cNvPicPr preferRelativeResize="0"/>
          <p:nvPr/>
        </p:nvPicPr>
        <p:blipFill>
          <a:blip r:embed="rId3">
            <a:alphaModFix/>
          </a:blip>
          <a:stretch>
            <a:fillRect/>
          </a:stretch>
        </p:blipFill>
        <p:spPr>
          <a:xfrm>
            <a:off x="2288088" y="642125"/>
            <a:ext cx="4567826" cy="4376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31"/>
          <p:cNvSpPr txBox="1"/>
          <p:nvPr>
            <p:ph type="title"/>
          </p:nvPr>
        </p:nvSpPr>
        <p:spPr>
          <a:xfrm>
            <a:off x="2521450" y="1398750"/>
            <a:ext cx="3980700" cy="1121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4200"/>
              <a:buNone/>
            </a:pPr>
            <a:r>
              <a:rPr lang="en" sz="5000">
                <a:latin typeface="Times New Roman"/>
                <a:ea typeface="Times New Roman"/>
                <a:cs typeface="Times New Roman"/>
                <a:sym typeface="Times New Roman"/>
              </a:rPr>
              <a:t>THANKS</a:t>
            </a:r>
            <a:endParaRPr sz="5000">
              <a:latin typeface="Times New Roman"/>
              <a:ea typeface="Times New Roman"/>
              <a:cs typeface="Times New Roman"/>
              <a:sym typeface="Times New Roman"/>
            </a:endParaRPr>
          </a:p>
        </p:txBody>
      </p:sp>
      <p:sp>
        <p:nvSpPr>
          <p:cNvPr id="568" name="Google Shape;568;p31"/>
          <p:cNvSpPr/>
          <p:nvPr/>
        </p:nvSpPr>
        <p:spPr>
          <a:xfrm>
            <a:off x="-65247" y="971445"/>
            <a:ext cx="62397" cy="62143"/>
          </a:xfrm>
          <a:custGeom>
            <a:rect b="b" l="l" r="r" t="t"/>
            <a:pathLst>
              <a:path extrusionOk="0" fill="none" h="2198" w="2207">
                <a:moveTo>
                  <a:pt x="0" y="0"/>
                </a:moveTo>
                <a:lnTo>
                  <a:pt x="2207" y="0"/>
                </a:lnTo>
                <a:lnTo>
                  <a:pt x="2207" y="2197"/>
                </a:lnTo>
                <a:lnTo>
                  <a:pt x="0" y="2197"/>
                </a:lnTo>
                <a:close/>
              </a:path>
            </a:pathLst>
          </a:custGeom>
          <a:noFill/>
          <a:ln cap="flat" cmpd="sng" w="9525">
            <a:solidFill>
              <a:schemeClr val="accent2"/>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9" name="Google Shape;569;p31"/>
          <p:cNvGrpSpPr/>
          <p:nvPr/>
        </p:nvGrpSpPr>
        <p:grpSpPr>
          <a:xfrm>
            <a:off x="7981434" y="-1177061"/>
            <a:ext cx="203789" cy="1274755"/>
            <a:chOff x="2877432" y="975334"/>
            <a:chExt cx="188886" cy="1181532"/>
          </a:xfrm>
        </p:grpSpPr>
        <p:sp>
          <p:nvSpPr>
            <p:cNvPr id="570" name="Google Shape;570;p31"/>
            <p:cNvSpPr/>
            <p:nvPr/>
          </p:nvSpPr>
          <p:spPr>
            <a:xfrm>
              <a:off x="2877432" y="1968242"/>
              <a:ext cx="188886" cy="188624"/>
            </a:xfrm>
            <a:custGeom>
              <a:rect b="b" l="l" r="r" t="t"/>
              <a:pathLst>
                <a:path extrusionOk="0" fill="none" h="7198" w="7208">
                  <a:moveTo>
                    <a:pt x="1" y="0"/>
                  </a:moveTo>
                  <a:lnTo>
                    <a:pt x="7208" y="0"/>
                  </a:lnTo>
                  <a:lnTo>
                    <a:pt x="7208" y="7198"/>
                  </a:lnTo>
                  <a:lnTo>
                    <a:pt x="1" y="7198"/>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31"/>
            <p:cNvSpPr/>
            <p:nvPr/>
          </p:nvSpPr>
          <p:spPr>
            <a:xfrm>
              <a:off x="2905393" y="1452501"/>
              <a:ext cx="133226" cy="133252"/>
            </a:xfrm>
            <a:custGeom>
              <a:rect b="b" l="l" r="r" t="t"/>
              <a:pathLst>
                <a:path extrusionOk="0" fill="none" h="5085" w="5084">
                  <a:moveTo>
                    <a:pt x="0" y="1"/>
                  </a:moveTo>
                  <a:lnTo>
                    <a:pt x="5083" y="1"/>
                  </a:lnTo>
                  <a:lnTo>
                    <a:pt x="5083" y="5084"/>
                  </a:lnTo>
                  <a:lnTo>
                    <a:pt x="0" y="5084"/>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31"/>
            <p:cNvSpPr/>
            <p:nvPr/>
          </p:nvSpPr>
          <p:spPr>
            <a:xfrm>
              <a:off x="2931651" y="975334"/>
              <a:ext cx="80476" cy="80711"/>
            </a:xfrm>
            <a:custGeom>
              <a:rect b="b" l="l" r="r" t="t"/>
              <a:pathLst>
                <a:path extrusionOk="0" fill="none" h="3080" w="3071">
                  <a:moveTo>
                    <a:pt x="0" y="0"/>
                  </a:moveTo>
                  <a:lnTo>
                    <a:pt x="3070" y="0"/>
                  </a:lnTo>
                  <a:lnTo>
                    <a:pt x="3070" y="3080"/>
                  </a:lnTo>
                  <a:lnTo>
                    <a:pt x="0" y="3080"/>
                  </a:lnTo>
                  <a:close/>
                </a:path>
              </a:pathLst>
            </a:custGeom>
            <a:noFill/>
            <a:ln cap="flat" cmpd="sng" w="9525">
              <a:solidFill>
                <a:schemeClr val="accent3"/>
              </a:solidFill>
              <a:prstDash val="solid"/>
              <a:miter lim="9192"/>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73" name="Google Shape;573;p31"/>
          <p:cNvSpPr/>
          <p:nvPr/>
        </p:nvSpPr>
        <p:spPr>
          <a:xfrm>
            <a:off x="9277943" y="-708433"/>
            <a:ext cx="9132" cy="2718429"/>
          </a:xfrm>
          <a:custGeom>
            <a:rect b="b" l="l" r="r" t="t"/>
            <a:pathLst>
              <a:path extrusionOk="0" h="96151" w="323">
                <a:moveTo>
                  <a:pt x="166" y="0"/>
                </a:moveTo>
                <a:lnTo>
                  <a:pt x="1" y="96150"/>
                </a:lnTo>
                <a:lnTo>
                  <a:pt x="323" y="96150"/>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31"/>
          <p:cNvSpPr/>
          <p:nvPr/>
        </p:nvSpPr>
        <p:spPr>
          <a:xfrm>
            <a:off x="335228" y="-685306"/>
            <a:ext cx="9132" cy="1822332"/>
          </a:xfrm>
          <a:custGeom>
            <a:rect b="b" l="l" r="r" t="t"/>
            <a:pathLst>
              <a:path extrusionOk="0" h="64456" w="323">
                <a:moveTo>
                  <a:pt x="166" y="0"/>
                </a:moveTo>
                <a:lnTo>
                  <a:pt x="1" y="64456"/>
                </a:lnTo>
                <a:lnTo>
                  <a:pt x="322" y="64456"/>
                </a:lnTo>
                <a:lnTo>
                  <a:pt x="166"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31"/>
          <p:cNvSpPr/>
          <p:nvPr/>
        </p:nvSpPr>
        <p:spPr>
          <a:xfrm>
            <a:off x="3276800" y="3121375"/>
            <a:ext cx="523800" cy="5238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31"/>
          <p:cNvSpPr/>
          <p:nvPr/>
        </p:nvSpPr>
        <p:spPr>
          <a:xfrm>
            <a:off x="4120850" y="3121375"/>
            <a:ext cx="523800" cy="5238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31"/>
          <p:cNvSpPr/>
          <p:nvPr/>
        </p:nvSpPr>
        <p:spPr>
          <a:xfrm>
            <a:off x="4964900" y="3121375"/>
            <a:ext cx="523800" cy="5238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8" name="Google Shape;578;p31"/>
          <p:cNvGrpSpPr/>
          <p:nvPr/>
        </p:nvGrpSpPr>
        <p:grpSpPr>
          <a:xfrm>
            <a:off x="3407882" y="3252461"/>
            <a:ext cx="261630" cy="261630"/>
            <a:chOff x="3368074" y="3882537"/>
            <a:chExt cx="215298" cy="215298"/>
          </a:xfrm>
        </p:grpSpPr>
        <p:sp>
          <p:nvSpPr>
            <p:cNvPr id="579" name="Google Shape;579;p3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3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3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2" name="Google Shape;582;p31"/>
          <p:cNvSpPr/>
          <p:nvPr/>
        </p:nvSpPr>
        <p:spPr>
          <a:xfrm>
            <a:off x="5066623" y="3252448"/>
            <a:ext cx="320355" cy="261656"/>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3" name="Google Shape;583;p31"/>
          <p:cNvGrpSpPr/>
          <p:nvPr/>
        </p:nvGrpSpPr>
        <p:grpSpPr>
          <a:xfrm>
            <a:off x="4236456" y="3252450"/>
            <a:ext cx="292574" cy="261652"/>
            <a:chOff x="3824739" y="3890112"/>
            <a:chExt cx="208105" cy="186110"/>
          </a:xfrm>
        </p:grpSpPr>
        <p:sp>
          <p:nvSpPr>
            <p:cNvPr id="584" name="Google Shape;584;p3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3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3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587" name="Google Shape;587;p31"/>
          <p:cNvPicPr preferRelativeResize="0"/>
          <p:nvPr/>
        </p:nvPicPr>
        <p:blipFill rotWithShape="1">
          <a:blip r:embed="rId3">
            <a:alphaModFix/>
          </a:blip>
          <a:srcRect b="0" l="0" r="0" t="31530"/>
          <a:stretch/>
        </p:blipFill>
        <p:spPr>
          <a:xfrm>
            <a:off x="0" y="3121375"/>
            <a:ext cx="9143998" cy="2063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